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1150" r:id="rId3"/>
    <p:sldId id="257" r:id="rId4"/>
    <p:sldId id="1149" r:id="rId5"/>
    <p:sldId id="1151" r:id="rId6"/>
    <p:sldId id="1152" r:id="rId7"/>
    <p:sldId id="1153" r:id="rId8"/>
    <p:sldId id="1157" r:id="rId9"/>
    <p:sldId id="1154" r:id="rId10"/>
    <p:sldId id="1155" r:id="rId11"/>
    <p:sldId id="1156" r:id="rId12"/>
    <p:sldId id="1162" r:id="rId13"/>
    <p:sldId id="1159" r:id="rId14"/>
    <p:sldId id="116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96" autoAdjust="0"/>
    <p:restoredTop sz="94660"/>
  </p:normalViewPr>
  <p:slideViewPr>
    <p:cSldViewPr snapToGrid="0">
      <p:cViewPr varScale="1">
        <p:scale>
          <a:sx n="83" d="100"/>
          <a:sy n="83" d="100"/>
        </p:scale>
        <p:origin x="2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613047-E04F-4B34-B776-5B8A2656B01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6D90EA0-887E-4B65-A877-1BFB4B5A9275}">
      <dgm:prSet/>
      <dgm:spPr/>
      <dgm:t>
        <a:bodyPr/>
        <a:lstStyle/>
        <a:p>
          <a:r>
            <a:rPr lang="en-US"/>
            <a:t>No</a:t>
          </a:r>
        </a:p>
      </dgm:t>
    </dgm:pt>
    <dgm:pt modelId="{F54F8437-B4AE-4EB6-BCA2-51D99F045792}" type="parTrans" cxnId="{0AEF58CC-04B3-4E18-B468-1789601D2E0C}">
      <dgm:prSet/>
      <dgm:spPr/>
      <dgm:t>
        <a:bodyPr/>
        <a:lstStyle/>
        <a:p>
          <a:endParaRPr lang="en-US"/>
        </a:p>
      </dgm:t>
    </dgm:pt>
    <dgm:pt modelId="{5E99A565-F40B-4F1B-B16A-71F6B4780829}" type="sibTrans" cxnId="{0AEF58CC-04B3-4E18-B468-1789601D2E0C}">
      <dgm:prSet/>
      <dgm:spPr/>
      <dgm:t>
        <a:bodyPr/>
        <a:lstStyle/>
        <a:p>
          <a:endParaRPr lang="en-US"/>
        </a:p>
      </dgm:t>
    </dgm:pt>
    <dgm:pt modelId="{2B5F988E-5376-4C56-9F48-B126695D8744}">
      <dgm:prSet/>
      <dgm:spPr/>
      <dgm:t>
        <a:bodyPr/>
        <a:lstStyle/>
        <a:p>
          <a:r>
            <a:rPr lang="en-US"/>
            <a:t>Separate roles that work closely together</a:t>
          </a:r>
        </a:p>
      </dgm:t>
    </dgm:pt>
    <dgm:pt modelId="{2AF1DFC9-CAC8-4E4C-BAEE-8181AD0DC475}" type="parTrans" cxnId="{E6FBAEE8-2661-47DF-AC3B-65BED1E310D0}">
      <dgm:prSet/>
      <dgm:spPr/>
      <dgm:t>
        <a:bodyPr/>
        <a:lstStyle/>
        <a:p>
          <a:endParaRPr lang="en-US"/>
        </a:p>
      </dgm:t>
    </dgm:pt>
    <dgm:pt modelId="{2D68CC15-D4DB-4D53-BE41-D5CCF43B20F7}" type="sibTrans" cxnId="{E6FBAEE8-2661-47DF-AC3B-65BED1E310D0}">
      <dgm:prSet/>
      <dgm:spPr/>
      <dgm:t>
        <a:bodyPr/>
        <a:lstStyle/>
        <a:p>
          <a:endParaRPr lang="en-US"/>
        </a:p>
      </dgm:t>
    </dgm:pt>
    <dgm:pt modelId="{5F1E2698-772F-42A8-B0C0-5FCD64649122}">
      <dgm:prSet/>
      <dgm:spPr/>
      <dgm:t>
        <a:bodyPr/>
        <a:lstStyle/>
        <a:p>
          <a:r>
            <a:rPr lang="en-US"/>
            <a:t>Yes</a:t>
          </a:r>
        </a:p>
      </dgm:t>
    </dgm:pt>
    <dgm:pt modelId="{08323F2B-9162-42C2-80CA-CA55A4B6C0A9}" type="parTrans" cxnId="{2AAC5323-67CD-4996-8281-4620F4D79466}">
      <dgm:prSet/>
      <dgm:spPr/>
      <dgm:t>
        <a:bodyPr/>
        <a:lstStyle/>
        <a:p>
          <a:endParaRPr lang="en-US"/>
        </a:p>
      </dgm:t>
    </dgm:pt>
    <dgm:pt modelId="{039FFCC1-DC17-48B8-8DA9-78BB91642D68}" type="sibTrans" cxnId="{2AAC5323-67CD-4996-8281-4620F4D79466}">
      <dgm:prSet/>
      <dgm:spPr/>
      <dgm:t>
        <a:bodyPr/>
        <a:lstStyle/>
        <a:p>
          <a:endParaRPr lang="en-US"/>
        </a:p>
      </dgm:t>
    </dgm:pt>
    <dgm:pt modelId="{DF56EF92-52F4-4AB6-9AF3-49DCAAC83D02}" type="pres">
      <dgm:prSet presAssocID="{78613047-E04F-4B34-B776-5B8A2656B016}" presName="linearFlow" presStyleCnt="0">
        <dgm:presLayoutVars>
          <dgm:dir/>
          <dgm:resizeHandles val="exact"/>
        </dgm:presLayoutVars>
      </dgm:prSet>
      <dgm:spPr/>
    </dgm:pt>
    <dgm:pt modelId="{C5839717-4E28-4CF2-A646-8B4BF2C23F28}" type="pres">
      <dgm:prSet presAssocID="{E6D90EA0-887E-4B65-A877-1BFB4B5A9275}" presName="composite" presStyleCnt="0"/>
      <dgm:spPr/>
    </dgm:pt>
    <dgm:pt modelId="{563E846C-EDA4-4522-A556-C1ADC8016DC0}" type="pres">
      <dgm:prSet presAssocID="{E6D90EA0-887E-4B65-A877-1BFB4B5A9275}" presName="imgShp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ose"/>
        </a:ext>
      </dgm:extLst>
    </dgm:pt>
    <dgm:pt modelId="{7A704577-453E-49E2-BC24-CD3B93C0073E}" type="pres">
      <dgm:prSet presAssocID="{E6D90EA0-887E-4B65-A877-1BFB4B5A9275}" presName="txShp" presStyleLbl="node1" presStyleIdx="0" presStyleCnt="3">
        <dgm:presLayoutVars>
          <dgm:bulletEnabled val="1"/>
        </dgm:presLayoutVars>
      </dgm:prSet>
      <dgm:spPr/>
    </dgm:pt>
    <dgm:pt modelId="{847636F6-15B5-42D4-99AD-144E2853641A}" type="pres">
      <dgm:prSet presAssocID="{5E99A565-F40B-4F1B-B16A-71F6B4780829}" presName="spacing" presStyleCnt="0"/>
      <dgm:spPr/>
    </dgm:pt>
    <dgm:pt modelId="{F2053DD6-5375-4E65-8DBD-E878E33E70BD}" type="pres">
      <dgm:prSet presAssocID="{2B5F988E-5376-4C56-9F48-B126695D8744}" presName="composite" presStyleCnt="0"/>
      <dgm:spPr/>
    </dgm:pt>
    <dgm:pt modelId="{A66E3A40-7E3D-4285-AB98-01AD05EEFBE4}" type="pres">
      <dgm:prSet presAssocID="{2B5F988E-5376-4C56-9F48-B126695D8744}" presName="imgShp" presStyleLbl="fgImgPlac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epeat"/>
        </a:ext>
      </dgm:extLst>
    </dgm:pt>
    <dgm:pt modelId="{333BE6C9-AB93-48AF-A19D-70E48D1586D2}" type="pres">
      <dgm:prSet presAssocID="{2B5F988E-5376-4C56-9F48-B126695D8744}" presName="txShp" presStyleLbl="node1" presStyleIdx="1" presStyleCnt="3">
        <dgm:presLayoutVars>
          <dgm:bulletEnabled val="1"/>
        </dgm:presLayoutVars>
      </dgm:prSet>
      <dgm:spPr/>
    </dgm:pt>
    <dgm:pt modelId="{B9895971-11E2-4835-A2A7-8F56D5524EE2}" type="pres">
      <dgm:prSet presAssocID="{2D68CC15-D4DB-4D53-BE41-D5CCF43B20F7}" presName="spacing" presStyleCnt="0"/>
      <dgm:spPr/>
    </dgm:pt>
    <dgm:pt modelId="{9F67A247-16AF-4D98-939A-977278DE98A5}" type="pres">
      <dgm:prSet presAssocID="{5F1E2698-772F-42A8-B0C0-5FCD64649122}" presName="composite" presStyleCnt="0"/>
      <dgm:spPr/>
    </dgm:pt>
    <dgm:pt modelId="{96B2C584-5A4E-40C0-B52F-0505D291A11D}" type="pres">
      <dgm:prSet presAssocID="{5F1E2698-772F-42A8-B0C0-5FCD64649122}" presName="imgShp" presStyleLbl="fgImgPlac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5FCC10A5-3D19-4713-9E06-2B8355708354}" type="pres">
      <dgm:prSet presAssocID="{5F1E2698-772F-42A8-B0C0-5FCD64649122}" presName="txShp" presStyleLbl="node1" presStyleIdx="2" presStyleCnt="3">
        <dgm:presLayoutVars>
          <dgm:bulletEnabled val="1"/>
        </dgm:presLayoutVars>
      </dgm:prSet>
      <dgm:spPr/>
    </dgm:pt>
  </dgm:ptLst>
  <dgm:cxnLst>
    <dgm:cxn modelId="{15ED4223-1F74-469E-AAFF-9EB9E851EA02}" type="presOf" srcId="{E6D90EA0-887E-4B65-A877-1BFB4B5A9275}" destId="{7A704577-453E-49E2-BC24-CD3B93C0073E}" srcOrd="0" destOrd="0" presId="urn:microsoft.com/office/officeart/2005/8/layout/vList3"/>
    <dgm:cxn modelId="{2AAC5323-67CD-4996-8281-4620F4D79466}" srcId="{78613047-E04F-4B34-B776-5B8A2656B016}" destId="{5F1E2698-772F-42A8-B0C0-5FCD64649122}" srcOrd="2" destOrd="0" parTransId="{08323F2B-9162-42C2-80CA-CA55A4B6C0A9}" sibTransId="{039FFCC1-DC17-48B8-8DA9-78BB91642D68}"/>
    <dgm:cxn modelId="{4025C147-0717-4B86-9043-B5CE6092AE5C}" type="presOf" srcId="{5F1E2698-772F-42A8-B0C0-5FCD64649122}" destId="{5FCC10A5-3D19-4713-9E06-2B8355708354}" srcOrd="0" destOrd="0" presId="urn:microsoft.com/office/officeart/2005/8/layout/vList3"/>
    <dgm:cxn modelId="{0AEF58CC-04B3-4E18-B468-1789601D2E0C}" srcId="{78613047-E04F-4B34-B776-5B8A2656B016}" destId="{E6D90EA0-887E-4B65-A877-1BFB4B5A9275}" srcOrd="0" destOrd="0" parTransId="{F54F8437-B4AE-4EB6-BCA2-51D99F045792}" sibTransId="{5E99A565-F40B-4F1B-B16A-71F6B4780829}"/>
    <dgm:cxn modelId="{15E2FCD7-FE1F-4CE5-9416-1C07C7ACC2E2}" type="presOf" srcId="{2B5F988E-5376-4C56-9F48-B126695D8744}" destId="{333BE6C9-AB93-48AF-A19D-70E48D1586D2}" srcOrd="0" destOrd="0" presId="urn:microsoft.com/office/officeart/2005/8/layout/vList3"/>
    <dgm:cxn modelId="{F9DA62D9-4BFD-4F68-A5DA-5765E9738A74}" type="presOf" srcId="{78613047-E04F-4B34-B776-5B8A2656B016}" destId="{DF56EF92-52F4-4AB6-9AF3-49DCAAC83D02}" srcOrd="0" destOrd="0" presId="urn:microsoft.com/office/officeart/2005/8/layout/vList3"/>
    <dgm:cxn modelId="{E6FBAEE8-2661-47DF-AC3B-65BED1E310D0}" srcId="{78613047-E04F-4B34-B776-5B8A2656B016}" destId="{2B5F988E-5376-4C56-9F48-B126695D8744}" srcOrd="1" destOrd="0" parTransId="{2AF1DFC9-CAC8-4E4C-BAEE-8181AD0DC475}" sibTransId="{2D68CC15-D4DB-4D53-BE41-D5CCF43B20F7}"/>
    <dgm:cxn modelId="{0BC76F75-D8FE-409A-99B7-66FB7646D09D}" type="presParOf" srcId="{DF56EF92-52F4-4AB6-9AF3-49DCAAC83D02}" destId="{C5839717-4E28-4CF2-A646-8B4BF2C23F28}" srcOrd="0" destOrd="0" presId="urn:microsoft.com/office/officeart/2005/8/layout/vList3"/>
    <dgm:cxn modelId="{FD43AC0E-EDC6-4326-B17D-5CD2120A8825}" type="presParOf" srcId="{C5839717-4E28-4CF2-A646-8B4BF2C23F28}" destId="{563E846C-EDA4-4522-A556-C1ADC8016DC0}" srcOrd="0" destOrd="0" presId="urn:microsoft.com/office/officeart/2005/8/layout/vList3"/>
    <dgm:cxn modelId="{16939EB3-640D-4B49-910A-64348C4180CD}" type="presParOf" srcId="{C5839717-4E28-4CF2-A646-8B4BF2C23F28}" destId="{7A704577-453E-49E2-BC24-CD3B93C0073E}" srcOrd="1" destOrd="0" presId="urn:microsoft.com/office/officeart/2005/8/layout/vList3"/>
    <dgm:cxn modelId="{270126F6-85B4-4879-9E78-66501FDAECFA}" type="presParOf" srcId="{DF56EF92-52F4-4AB6-9AF3-49DCAAC83D02}" destId="{847636F6-15B5-42D4-99AD-144E2853641A}" srcOrd="1" destOrd="0" presId="urn:microsoft.com/office/officeart/2005/8/layout/vList3"/>
    <dgm:cxn modelId="{6A4F9CC3-9611-46D1-ABAA-46906356AB39}" type="presParOf" srcId="{DF56EF92-52F4-4AB6-9AF3-49DCAAC83D02}" destId="{F2053DD6-5375-4E65-8DBD-E878E33E70BD}" srcOrd="2" destOrd="0" presId="urn:microsoft.com/office/officeart/2005/8/layout/vList3"/>
    <dgm:cxn modelId="{F49D7DA1-B637-4BF1-ABB1-7FCD44785E51}" type="presParOf" srcId="{F2053DD6-5375-4E65-8DBD-E878E33E70BD}" destId="{A66E3A40-7E3D-4285-AB98-01AD05EEFBE4}" srcOrd="0" destOrd="0" presId="urn:microsoft.com/office/officeart/2005/8/layout/vList3"/>
    <dgm:cxn modelId="{F7A7B46F-85C2-4BAA-AB34-046DA9887441}" type="presParOf" srcId="{F2053DD6-5375-4E65-8DBD-E878E33E70BD}" destId="{333BE6C9-AB93-48AF-A19D-70E48D1586D2}" srcOrd="1" destOrd="0" presId="urn:microsoft.com/office/officeart/2005/8/layout/vList3"/>
    <dgm:cxn modelId="{C41B5DB6-7463-40B2-9766-F5B1A638A4F0}" type="presParOf" srcId="{DF56EF92-52F4-4AB6-9AF3-49DCAAC83D02}" destId="{B9895971-11E2-4835-A2A7-8F56D5524EE2}" srcOrd="3" destOrd="0" presId="urn:microsoft.com/office/officeart/2005/8/layout/vList3"/>
    <dgm:cxn modelId="{46E52670-376E-4FE9-AE0A-23E87559597F}" type="presParOf" srcId="{DF56EF92-52F4-4AB6-9AF3-49DCAAC83D02}" destId="{9F67A247-16AF-4D98-939A-977278DE98A5}" srcOrd="4" destOrd="0" presId="urn:microsoft.com/office/officeart/2005/8/layout/vList3"/>
    <dgm:cxn modelId="{650C46C8-413D-4107-8F1F-7CF8F9304081}" type="presParOf" srcId="{9F67A247-16AF-4D98-939A-977278DE98A5}" destId="{96B2C584-5A4E-40C0-B52F-0505D291A11D}" srcOrd="0" destOrd="0" presId="urn:microsoft.com/office/officeart/2005/8/layout/vList3"/>
    <dgm:cxn modelId="{CA1C21FA-D6CE-40DA-8D94-34AFE8ECF08B}" type="presParOf" srcId="{9F67A247-16AF-4D98-939A-977278DE98A5}" destId="{5FCC10A5-3D19-4713-9E06-2B835570835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3D2489-11A8-4556-9639-974A74B2B1A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91A7E2-A854-4361-B4D1-B1DF625E410B}">
      <dgm:prSet/>
      <dgm:spPr/>
      <dgm:t>
        <a:bodyPr/>
        <a:lstStyle/>
        <a:p>
          <a:r>
            <a:rPr lang="en-US"/>
            <a:t>Discharge huddle</a:t>
          </a:r>
        </a:p>
      </dgm:t>
    </dgm:pt>
    <dgm:pt modelId="{AC6346EC-A62E-40D4-A565-3B2C68C26149}" type="parTrans" cxnId="{98E91E70-C009-4661-B3C4-69245E6E800A}">
      <dgm:prSet/>
      <dgm:spPr/>
      <dgm:t>
        <a:bodyPr/>
        <a:lstStyle/>
        <a:p>
          <a:endParaRPr lang="en-US"/>
        </a:p>
      </dgm:t>
    </dgm:pt>
    <dgm:pt modelId="{BBE11C10-538B-4BB0-8950-CE551BF5930A}" type="sibTrans" cxnId="{98E91E70-C009-4661-B3C4-69245E6E800A}">
      <dgm:prSet/>
      <dgm:spPr/>
      <dgm:t>
        <a:bodyPr/>
        <a:lstStyle/>
        <a:p>
          <a:endParaRPr lang="en-US"/>
        </a:p>
      </dgm:t>
    </dgm:pt>
    <dgm:pt modelId="{D9B1A8B7-8A6C-4EEF-9B28-76C756FD55C3}">
      <dgm:prSet/>
      <dgm:spPr/>
      <dgm:t>
        <a:bodyPr/>
        <a:lstStyle/>
        <a:p>
          <a:r>
            <a:rPr lang="en-US"/>
            <a:t>Interdisciplinary rounds</a:t>
          </a:r>
        </a:p>
      </dgm:t>
    </dgm:pt>
    <dgm:pt modelId="{9E193754-FB4D-468B-A729-E332853768AC}" type="parTrans" cxnId="{47D359B4-D8E9-4CAF-9068-ED42E2E54AE6}">
      <dgm:prSet/>
      <dgm:spPr/>
      <dgm:t>
        <a:bodyPr/>
        <a:lstStyle/>
        <a:p>
          <a:endParaRPr lang="en-US"/>
        </a:p>
      </dgm:t>
    </dgm:pt>
    <dgm:pt modelId="{EA39CC93-3FB1-4036-BC07-C9A4D8FE4398}" type="sibTrans" cxnId="{47D359B4-D8E9-4CAF-9068-ED42E2E54AE6}">
      <dgm:prSet/>
      <dgm:spPr/>
      <dgm:t>
        <a:bodyPr/>
        <a:lstStyle/>
        <a:p>
          <a:endParaRPr lang="en-US"/>
        </a:p>
      </dgm:t>
    </dgm:pt>
    <dgm:pt modelId="{0F06FBE2-BE5C-42EE-926A-A2E25F3693C7}">
      <dgm:prSet/>
      <dgm:spPr/>
      <dgm:t>
        <a:bodyPr/>
        <a:lstStyle/>
        <a:p>
          <a:r>
            <a:rPr lang="en-US"/>
            <a:t>Identify and overcome barriers to discharge</a:t>
          </a:r>
        </a:p>
      </dgm:t>
    </dgm:pt>
    <dgm:pt modelId="{EB1DF44A-2DED-45BE-8E5D-F18CBD72BFAB}" type="parTrans" cxnId="{30C24382-C717-470E-91DF-89125BCCD79C}">
      <dgm:prSet/>
      <dgm:spPr/>
      <dgm:t>
        <a:bodyPr/>
        <a:lstStyle/>
        <a:p>
          <a:endParaRPr lang="en-US"/>
        </a:p>
      </dgm:t>
    </dgm:pt>
    <dgm:pt modelId="{F00E1A49-C51B-4A99-B0C9-1EC11F322D73}" type="sibTrans" cxnId="{30C24382-C717-470E-91DF-89125BCCD79C}">
      <dgm:prSet/>
      <dgm:spPr/>
      <dgm:t>
        <a:bodyPr/>
        <a:lstStyle/>
        <a:p>
          <a:endParaRPr lang="en-US"/>
        </a:p>
      </dgm:t>
    </dgm:pt>
    <dgm:pt modelId="{DC467BAC-D4F0-4D56-97E8-9AE9EE2E0A98}">
      <dgm:prSet/>
      <dgm:spPr/>
      <dgm:t>
        <a:bodyPr/>
        <a:lstStyle/>
        <a:p>
          <a:r>
            <a:rPr lang="en-US"/>
            <a:t>Resident MD education re: discharge</a:t>
          </a:r>
        </a:p>
      </dgm:t>
    </dgm:pt>
    <dgm:pt modelId="{639491DD-307E-4196-918B-2A79D8A33D5A}" type="parTrans" cxnId="{E6AF08DA-63A5-44CE-9C5F-AEE4392B6E93}">
      <dgm:prSet/>
      <dgm:spPr/>
      <dgm:t>
        <a:bodyPr/>
        <a:lstStyle/>
        <a:p>
          <a:endParaRPr lang="en-US"/>
        </a:p>
      </dgm:t>
    </dgm:pt>
    <dgm:pt modelId="{A2C8692C-A3EF-4372-A8C3-2E9B060D330A}" type="sibTrans" cxnId="{E6AF08DA-63A5-44CE-9C5F-AEE4392B6E93}">
      <dgm:prSet/>
      <dgm:spPr/>
      <dgm:t>
        <a:bodyPr/>
        <a:lstStyle/>
        <a:p>
          <a:endParaRPr lang="en-US"/>
        </a:p>
      </dgm:t>
    </dgm:pt>
    <dgm:pt modelId="{F1BA6047-B4D5-4603-BF5A-DC419133A572}">
      <dgm:prSet/>
      <dgm:spPr/>
      <dgm:t>
        <a:bodyPr/>
        <a:lstStyle/>
        <a:p>
          <a:r>
            <a:rPr lang="en-US"/>
            <a:t>Staff/care team communication</a:t>
          </a:r>
        </a:p>
      </dgm:t>
    </dgm:pt>
    <dgm:pt modelId="{60DFB4A7-E17B-4807-8213-C2E58CADB54F}" type="parTrans" cxnId="{98A50ED9-5965-4A74-87C6-160C07B5CECE}">
      <dgm:prSet/>
      <dgm:spPr/>
      <dgm:t>
        <a:bodyPr/>
        <a:lstStyle/>
        <a:p>
          <a:endParaRPr lang="en-US"/>
        </a:p>
      </dgm:t>
    </dgm:pt>
    <dgm:pt modelId="{88E611DA-0C43-454E-88A4-E181AD3795A2}" type="sibTrans" cxnId="{98A50ED9-5965-4A74-87C6-160C07B5CECE}">
      <dgm:prSet/>
      <dgm:spPr/>
      <dgm:t>
        <a:bodyPr/>
        <a:lstStyle/>
        <a:p>
          <a:endParaRPr lang="en-US"/>
        </a:p>
      </dgm:t>
    </dgm:pt>
    <dgm:pt modelId="{AA2FFB08-4533-4C1A-8447-21A7F46D6E52}">
      <dgm:prSet/>
      <dgm:spPr/>
      <dgm:t>
        <a:bodyPr/>
        <a:lstStyle/>
        <a:p>
          <a:r>
            <a:rPr lang="en-US"/>
            <a:t>Getting meds from Outpatient pharmacy</a:t>
          </a:r>
        </a:p>
      </dgm:t>
    </dgm:pt>
    <dgm:pt modelId="{D6132FEB-6AEC-42D3-ADA2-24E443530D93}" type="parTrans" cxnId="{9F91C760-146F-4E92-9278-72AA93FF7EB7}">
      <dgm:prSet/>
      <dgm:spPr/>
      <dgm:t>
        <a:bodyPr/>
        <a:lstStyle/>
        <a:p>
          <a:endParaRPr lang="en-US"/>
        </a:p>
      </dgm:t>
    </dgm:pt>
    <dgm:pt modelId="{064433C4-A73B-46AB-AF7C-449C130624EA}" type="sibTrans" cxnId="{9F91C760-146F-4E92-9278-72AA93FF7EB7}">
      <dgm:prSet/>
      <dgm:spPr/>
      <dgm:t>
        <a:bodyPr/>
        <a:lstStyle/>
        <a:p>
          <a:endParaRPr lang="en-US"/>
        </a:p>
      </dgm:t>
    </dgm:pt>
    <dgm:pt modelId="{69B1CD6E-8E1F-4BDF-83CC-216EF358A1F5}">
      <dgm:prSet/>
      <dgm:spPr/>
      <dgm:t>
        <a:bodyPr/>
        <a:lstStyle/>
        <a:p>
          <a:r>
            <a:rPr lang="en-US"/>
            <a:t>Complete HCP/Assist w/ and advocate for MOLST forms</a:t>
          </a:r>
        </a:p>
      </dgm:t>
    </dgm:pt>
    <dgm:pt modelId="{E3C53E0D-31F5-4A55-BD9F-5803A38561EE}" type="parTrans" cxnId="{5E6AA0CB-7EBE-49DC-AAE1-4EFD0A9C0ACE}">
      <dgm:prSet/>
      <dgm:spPr/>
      <dgm:t>
        <a:bodyPr/>
        <a:lstStyle/>
        <a:p>
          <a:endParaRPr lang="en-US"/>
        </a:p>
      </dgm:t>
    </dgm:pt>
    <dgm:pt modelId="{D4D72D9B-236B-4B04-B117-3819AF436459}" type="sibTrans" cxnId="{5E6AA0CB-7EBE-49DC-AAE1-4EFD0A9C0ACE}">
      <dgm:prSet/>
      <dgm:spPr/>
      <dgm:t>
        <a:bodyPr/>
        <a:lstStyle/>
        <a:p>
          <a:endParaRPr lang="en-US"/>
        </a:p>
      </dgm:t>
    </dgm:pt>
    <dgm:pt modelId="{B1C3F5E6-117B-42CA-ADF7-B438927D4A53}">
      <dgm:prSet/>
      <dgm:spPr/>
      <dgm:t>
        <a:bodyPr/>
        <a:lstStyle/>
        <a:p>
          <a:r>
            <a:rPr lang="en-US"/>
            <a:t>Patient education</a:t>
          </a:r>
        </a:p>
      </dgm:t>
    </dgm:pt>
    <dgm:pt modelId="{8DBA8E2D-D2B0-4CB8-B1ED-B1A532333825}" type="parTrans" cxnId="{8B9D392A-95D9-44E8-A1A3-02E2D9B024B7}">
      <dgm:prSet/>
      <dgm:spPr/>
      <dgm:t>
        <a:bodyPr/>
        <a:lstStyle/>
        <a:p>
          <a:endParaRPr lang="en-US"/>
        </a:p>
      </dgm:t>
    </dgm:pt>
    <dgm:pt modelId="{C0A72A85-7282-45EA-B10D-DB8DF39AEBEB}" type="sibTrans" cxnId="{8B9D392A-95D9-44E8-A1A3-02E2D9B024B7}">
      <dgm:prSet/>
      <dgm:spPr/>
      <dgm:t>
        <a:bodyPr/>
        <a:lstStyle/>
        <a:p>
          <a:endParaRPr lang="en-US"/>
        </a:p>
      </dgm:t>
    </dgm:pt>
    <dgm:pt modelId="{604F0712-147E-4C66-BD5E-B059EAEC5F44}">
      <dgm:prSet/>
      <dgm:spPr/>
      <dgm:t>
        <a:bodyPr/>
        <a:lstStyle/>
        <a:p>
          <a:r>
            <a:rPr lang="en-US"/>
            <a:t>Assisting bedside RN</a:t>
          </a:r>
        </a:p>
      </dgm:t>
    </dgm:pt>
    <dgm:pt modelId="{6A341BC0-26A0-4E0C-9DBE-9A1D4590E00F}" type="parTrans" cxnId="{B5A7F156-5948-44D6-B1A4-AD82E4461B8E}">
      <dgm:prSet/>
      <dgm:spPr/>
      <dgm:t>
        <a:bodyPr/>
        <a:lstStyle/>
        <a:p>
          <a:endParaRPr lang="en-US"/>
        </a:p>
      </dgm:t>
    </dgm:pt>
    <dgm:pt modelId="{B0886469-36AD-4621-8557-7DA8241192B3}" type="sibTrans" cxnId="{B5A7F156-5948-44D6-B1A4-AD82E4461B8E}">
      <dgm:prSet/>
      <dgm:spPr/>
      <dgm:t>
        <a:bodyPr/>
        <a:lstStyle/>
        <a:p>
          <a:endParaRPr lang="en-US"/>
        </a:p>
      </dgm:t>
    </dgm:pt>
    <dgm:pt modelId="{D3F0E740-ED4B-488F-832D-1B8656159AD9}">
      <dgm:prSet/>
      <dgm:spPr/>
      <dgm:t>
        <a:bodyPr/>
        <a:lstStyle/>
        <a:p>
          <a:r>
            <a:rPr lang="en-US"/>
            <a:t>Managing beds</a:t>
          </a:r>
        </a:p>
      </dgm:t>
    </dgm:pt>
    <dgm:pt modelId="{81175E2F-9228-48E8-A330-555486002896}" type="parTrans" cxnId="{70377393-E4A2-4096-A7C3-700F181746B4}">
      <dgm:prSet/>
      <dgm:spPr/>
      <dgm:t>
        <a:bodyPr/>
        <a:lstStyle/>
        <a:p>
          <a:endParaRPr lang="en-US"/>
        </a:p>
      </dgm:t>
    </dgm:pt>
    <dgm:pt modelId="{7E57C165-718F-420A-A4E3-E1CD01EA49D8}" type="sibTrans" cxnId="{70377393-E4A2-4096-A7C3-700F181746B4}">
      <dgm:prSet/>
      <dgm:spPr/>
      <dgm:t>
        <a:bodyPr/>
        <a:lstStyle/>
        <a:p>
          <a:endParaRPr lang="en-US"/>
        </a:p>
      </dgm:t>
    </dgm:pt>
    <dgm:pt modelId="{292785A6-6D38-49D0-A1C9-58D8B507BED4}">
      <dgm:prSet/>
      <dgm:spPr/>
      <dgm:t>
        <a:bodyPr/>
        <a:lstStyle/>
        <a:p>
          <a:r>
            <a:rPr lang="en-US"/>
            <a:t>Nursing assignments</a:t>
          </a:r>
        </a:p>
      </dgm:t>
    </dgm:pt>
    <dgm:pt modelId="{2165888D-25DE-4768-899E-BA66AB9BCFB1}" type="parTrans" cxnId="{7F816061-76A3-42A0-A110-E3B9C7EB6A61}">
      <dgm:prSet/>
      <dgm:spPr/>
      <dgm:t>
        <a:bodyPr/>
        <a:lstStyle/>
        <a:p>
          <a:endParaRPr lang="en-US"/>
        </a:p>
      </dgm:t>
    </dgm:pt>
    <dgm:pt modelId="{A7B06CD1-1F5A-4763-9263-4B55D35559EA}" type="sibTrans" cxnId="{7F816061-76A3-42A0-A110-E3B9C7EB6A61}">
      <dgm:prSet/>
      <dgm:spPr/>
      <dgm:t>
        <a:bodyPr/>
        <a:lstStyle/>
        <a:p>
          <a:endParaRPr lang="en-US"/>
        </a:p>
      </dgm:t>
    </dgm:pt>
    <dgm:pt modelId="{7015E628-C0A9-40CF-9807-C71DA27DC6FA}">
      <dgm:prSet/>
      <dgm:spPr/>
      <dgm:t>
        <a:bodyPr/>
        <a:lstStyle/>
        <a:p>
          <a:r>
            <a:rPr lang="en-US" dirty="0"/>
            <a:t>Projects/Committees</a:t>
          </a:r>
        </a:p>
      </dgm:t>
    </dgm:pt>
    <dgm:pt modelId="{D2D8EE50-9E08-47CA-A599-6EE915FE122D}" type="parTrans" cxnId="{7C882346-05CB-4AC9-BF86-921E43B6DE3A}">
      <dgm:prSet/>
      <dgm:spPr/>
      <dgm:t>
        <a:bodyPr/>
        <a:lstStyle/>
        <a:p>
          <a:endParaRPr lang="en-US"/>
        </a:p>
      </dgm:t>
    </dgm:pt>
    <dgm:pt modelId="{D08D6FCE-E5A0-4724-AFA5-C333B793929F}" type="sibTrans" cxnId="{7C882346-05CB-4AC9-BF86-921E43B6DE3A}">
      <dgm:prSet/>
      <dgm:spPr/>
      <dgm:t>
        <a:bodyPr/>
        <a:lstStyle/>
        <a:p>
          <a:endParaRPr lang="en-US"/>
        </a:p>
      </dgm:t>
    </dgm:pt>
    <dgm:pt modelId="{9B95CDA5-C808-47AD-9134-684B2783C8A9}" type="pres">
      <dgm:prSet presAssocID="{E13D2489-11A8-4556-9639-974A74B2B1AC}" presName="diagram" presStyleCnt="0">
        <dgm:presLayoutVars>
          <dgm:dir/>
          <dgm:resizeHandles val="exact"/>
        </dgm:presLayoutVars>
      </dgm:prSet>
      <dgm:spPr/>
    </dgm:pt>
    <dgm:pt modelId="{2A261602-9494-467F-A046-6743DCF4A705}" type="pres">
      <dgm:prSet presAssocID="{5691A7E2-A854-4361-B4D1-B1DF625E410B}" presName="node" presStyleLbl="node1" presStyleIdx="0" presStyleCnt="12">
        <dgm:presLayoutVars>
          <dgm:bulletEnabled val="1"/>
        </dgm:presLayoutVars>
      </dgm:prSet>
      <dgm:spPr/>
    </dgm:pt>
    <dgm:pt modelId="{BD579A0D-C4BA-4834-A2F4-5AEF7A77217F}" type="pres">
      <dgm:prSet presAssocID="{BBE11C10-538B-4BB0-8950-CE551BF5930A}" presName="sibTrans" presStyleCnt="0"/>
      <dgm:spPr/>
    </dgm:pt>
    <dgm:pt modelId="{44A6AF9D-318E-450C-AF8E-2390EAAAD8AA}" type="pres">
      <dgm:prSet presAssocID="{D9B1A8B7-8A6C-4EEF-9B28-76C756FD55C3}" presName="node" presStyleLbl="node1" presStyleIdx="1" presStyleCnt="12">
        <dgm:presLayoutVars>
          <dgm:bulletEnabled val="1"/>
        </dgm:presLayoutVars>
      </dgm:prSet>
      <dgm:spPr/>
    </dgm:pt>
    <dgm:pt modelId="{A59C1864-1563-421E-AE56-B082CEF21CE3}" type="pres">
      <dgm:prSet presAssocID="{EA39CC93-3FB1-4036-BC07-C9A4D8FE4398}" presName="sibTrans" presStyleCnt="0"/>
      <dgm:spPr/>
    </dgm:pt>
    <dgm:pt modelId="{39CF0AFE-591F-4B43-AA41-8119D3771E53}" type="pres">
      <dgm:prSet presAssocID="{0F06FBE2-BE5C-42EE-926A-A2E25F3693C7}" presName="node" presStyleLbl="node1" presStyleIdx="2" presStyleCnt="12">
        <dgm:presLayoutVars>
          <dgm:bulletEnabled val="1"/>
        </dgm:presLayoutVars>
      </dgm:prSet>
      <dgm:spPr/>
    </dgm:pt>
    <dgm:pt modelId="{ABFDCA6A-329E-4E55-9195-8C0BD8122D87}" type="pres">
      <dgm:prSet presAssocID="{F00E1A49-C51B-4A99-B0C9-1EC11F322D73}" presName="sibTrans" presStyleCnt="0"/>
      <dgm:spPr/>
    </dgm:pt>
    <dgm:pt modelId="{22A1EA33-8201-4C09-A96A-033D62FF76E7}" type="pres">
      <dgm:prSet presAssocID="{DC467BAC-D4F0-4D56-97E8-9AE9EE2E0A98}" presName="node" presStyleLbl="node1" presStyleIdx="3" presStyleCnt="12">
        <dgm:presLayoutVars>
          <dgm:bulletEnabled val="1"/>
        </dgm:presLayoutVars>
      </dgm:prSet>
      <dgm:spPr/>
    </dgm:pt>
    <dgm:pt modelId="{37034564-439B-4D7B-8325-E634C5991C0C}" type="pres">
      <dgm:prSet presAssocID="{A2C8692C-A3EF-4372-A8C3-2E9B060D330A}" presName="sibTrans" presStyleCnt="0"/>
      <dgm:spPr/>
    </dgm:pt>
    <dgm:pt modelId="{31B89000-99E1-4F01-B265-E5FC2233DAC2}" type="pres">
      <dgm:prSet presAssocID="{F1BA6047-B4D5-4603-BF5A-DC419133A572}" presName="node" presStyleLbl="node1" presStyleIdx="4" presStyleCnt="12">
        <dgm:presLayoutVars>
          <dgm:bulletEnabled val="1"/>
        </dgm:presLayoutVars>
      </dgm:prSet>
      <dgm:spPr/>
    </dgm:pt>
    <dgm:pt modelId="{4B16CA71-6A1D-4EB7-A442-B63AFFBC6985}" type="pres">
      <dgm:prSet presAssocID="{88E611DA-0C43-454E-88A4-E181AD3795A2}" presName="sibTrans" presStyleCnt="0"/>
      <dgm:spPr/>
    </dgm:pt>
    <dgm:pt modelId="{31951295-192B-457E-BEF3-DC002C6E6989}" type="pres">
      <dgm:prSet presAssocID="{AA2FFB08-4533-4C1A-8447-21A7F46D6E52}" presName="node" presStyleLbl="node1" presStyleIdx="5" presStyleCnt="12">
        <dgm:presLayoutVars>
          <dgm:bulletEnabled val="1"/>
        </dgm:presLayoutVars>
      </dgm:prSet>
      <dgm:spPr/>
    </dgm:pt>
    <dgm:pt modelId="{B9F521EA-670F-4861-B518-FCB4EDF89150}" type="pres">
      <dgm:prSet presAssocID="{064433C4-A73B-46AB-AF7C-449C130624EA}" presName="sibTrans" presStyleCnt="0"/>
      <dgm:spPr/>
    </dgm:pt>
    <dgm:pt modelId="{9A9D562F-FCD3-4D24-9BF6-CF422BD33EDA}" type="pres">
      <dgm:prSet presAssocID="{69B1CD6E-8E1F-4BDF-83CC-216EF358A1F5}" presName="node" presStyleLbl="node1" presStyleIdx="6" presStyleCnt="12">
        <dgm:presLayoutVars>
          <dgm:bulletEnabled val="1"/>
        </dgm:presLayoutVars>
      </dgm:prSet>
      <dgm:spPr/>
    </dgm:pt>
    <dgm:pt modelId="{79CAECE7-7756-4C2B-BDB4-5112C416E1E7}" type="pres">
      <dgm:prSet presAssocID="{D4D72D9B-236B-4B04-B117-3819AF436459}" presName="sibTrans" presStyleCnt="0"/>
      <dgm:spPr/>
    </dgm:pt>
    <dgm:pt modelId="{EE2E5947-F093-4BEE-8735-F038B25C7105}" type="pres">
      <dgm:prSet presAssocID="{B1C3F5E6-117B-42CA-ADF7-B438927D4A53}" presName="node" presStyleLbl="node1" presStyleIdx="7" presStyleCnt="12">
        <dgm:presLayoutVars>
          <dgm:bulletEnabled val="1"/>
        </dgm:presLayoutVars>
      </dgm:prSet>
      <dgm:spPr/>
    </dgm:pt>
    <dgm:pt modelId="{D27756CF-EE7D-49AF-B48F-9B30A94E4012}" type="pres">
      <dgm:prSet presAssocID="{C0A72A85-7282-45EA-B10D-DB8DF39AEBEB}" presName="sibTrans" presStyleCnt="0"/>
      <dgm:spPr/>
    </dgm:pt>
    <dgm:pt modelId="{399F627E-483D-494B-AC6A-72BE0839A742}" type="pres">
      <dgm:prSet presAssocID="{604F0712-147E-4C66-BD5E-B059EAEC5F44}" presName="node" presStyleLbl="node1" presStyleIdx="8" presStyleCnt="12">
        <dgm:presLayoutVars>
          <dgm:bulletEnabled val="1"/>
        </dgm:presLayoutVars>
      </dgm:prSet>
      <dgm:spPr/>
    </dgm:pt>
    <dgm:pt modelId="{ABEE3FCB-6C22-4D5E-862E-778AEC5B04C7}" type="pres">
      <dgm:prSet presAssocID="{B0886469-36AD-4621-8557-7DA8241192B3}" presName="sibTrans" presStyleCnt="0"/>
      <dgm:spPr/>
    </dgm:pt>
    <dgm:pt modelId="{EEECC858-DFCE-46C3-B36B-B31A83B617FD}" type="pres">
      <dgm:prSet presAssocID="{D3F0E740-ED4B-488F-832D-1B8656159AD9}" presName="node" presStyleLbl="node1" presStyleIdx="9" presStyleCnt="12">
        <dgm:presLayoutVars>
          <dgm:bulletEnabled val="1"/>
        </dgm:presLayoutVars>
      </dgm:prSet>
      <dgm:spPr/>
    </dgm:pt>
    <dgm:pt modelId="{E89E2771-289D-487C-B233-DA8BB4EA9A5B}" type="pres">
      <dgm:prSet presAssocID="{7E57C165-718F-420A-A4E3-E1CD01EA49D8}" presName="sibTrans" presStyleCnt="0"/>
      <dgm:spPr/>
    </dgm:pt>
    <dgm:pt modelId="{F311B118-E8C6-41DD-BEB0-A9B407760ED5}" type="pres">
      <dgm:prSet presAssocID="{292785A6-6D38-49D0-A1C9-58D8B507BED4}" presName="node" presStyleLbl="node1" presStyleIdx="10" presStyleCnt="12">
        <dgm:presLayoutVars>
          <dgm:bulletEnabled val="1"/>
        </dgm:presLayoutVars>
      </dgm:prSet>
      <dgm:spPr/>
    </dgm:pt>
    <dgm:pt modelId="{021BAA59-9309-431E-9F01-55F7E9DC04BC}" type="pres">
      <dgm:prSet presAssocID="{A7B06CD1-1F5A-4763-9263-4B55D35559EA}" presName="sibTrans" presStyleCnt="0"/>
      <dgm:spPr/>
    </dgm:pt>
    <dgm:pt modelId="{01F4661D-8C7F-4D48-AFCF-B4899C2CDD99}" type="pres">
      <dgm:prSet presAssocID="{7015E628-C0A9-40CF-9807-C71DA27DC6FA}" presName="node" presStyleLbl="node1" presStyleIdx="11" presStyleCnt="12">
        <dgm:presLayoutVars>
          <dgm:bulletEnabled val="1"/>
        </dgm:presLayoutVars>
      </dgm:prSet>
      <dgm:spPr/>
    </dgm:pt>
  </dgm:ptLst>
  <dgm:cxnLst>
    <dgm:cxn modelId="{4919FB0A-9D36-44B4-AEAF-801546EE6E9C}" type="presOf" srcId="{69B1CD6E-8E1F-4BDF-83CC-216EF358A1F5}" destId="{9A9D562F-FCD3-4D24-9BF6-CF422BD33EDA}" srcOrd="0" destOrd="0" presId="urn:microsoft.com/office/officeart/2005/8/layout/default"/>
    <dgm:cxn modelId="{8C1E6B1F-9DEF-4D98-92A0-554534BFEAAE}" type="presOf" srcId="{B1C3F5E6-117B-42CA-ADF7-B438927D4A53}" destId="{EE2E5947-F093-4BEE-8735-F038B25C7105}" srcOrd="0" destOrd="0" presId="urn:microsoft.com/office/officeart/2005/8/layout/default"/>
    <dgm:cxn modelId="{8B9D392A-95D9-44E8-A1A3-02E2D9B024B7}" srcId="{E13D2489-11A8-4556-9639-974A74B2B1AC}" destId="{B1C3F5E6-117B-42CA-ADF7-B438927D4A53}" srcOrd="7" destOrd="0" parTransId="{8DBA8E2D-D2B0-4CB8-B1ED-B1A532333825}" sibTransId="{C0A72A85-7282-45EA-B10D-DB8DF39AEBEB}"/>
    <dgm:cxn modelId="{C190952C-D15D-4ADE-B1A3-88C4F1392920}" type="presOf" srcId="{D3F0E740-ED4B-488F-832D-1B8656159AD9}" destId="{EEECC858-DFCE-46C3-B36B-B31A83B617FD}" srcOrd="0" destOrd="0" presId="urn:microsoft.com/office/officeart/2005/8/layout/default"/>
    <dgm:cxn modelId="{9F91C760-146F-4E92-9278-72AA93FF7EB7}" srcId="{E13D2489-11A8-4556-9639-974A74B2B1AC}" destId="{AA2FFB08-4533-4C1A-8447-21A7F46D6E52}" srcOrd="5" destOrd="0" parTransId="{D6132FEB-6AEC-42D3-ADA2-24E443530D93}" sibTransId="{064433C4-A73B-46AB-AF7C-449C130624EA}"/>
    <dgm:cxn modelId="{7F816061-76A3-42A0-A110-E3B9C7EB6A61}" srcId="{E13D2489-11A8-4556-9639-974A74B2B1AC}" destId="{292785A6-6D38-49D0-A1C9-58D8B507BED4}" srcOrd="10" destOrd="0" parTransId="{2165888D-25DE-4768-899E-BA66AB9BCFB1}" sibTransId="{A7B06CD1-1F5A-4763-9263-4B55D35559EA}"/>
    <dgm:cxn modelId="{7C882346-05CB-4AC9-BF86-921E43B6DE3A}" srcId="{E13D2489-11A8-4556-9639-974A74B2B1AC}" destId="{7015E628-C0A9-40CF-9807-C71DA27DC6FA}" srcOrd="11" destOrd="0" parTransId="{D2D8EE50-9E08-47CA-A599-6EE915FE122D}" sibTransId="{D08D6FCE-E5A0-4724-AFA5-C333B793929F}"/>
    <dgm:cxn modelId="{16D1F94C-DD3D-44E2-AD57-883B37ECDCDC}" type="presOf" srcId="{7015E628-C0A9-40CF-9807-C71DA27DC6FA}" destId="{01F4661D-8C7F-4D48-AFCF-B4899C2CDD99}" srcOrd="0" destOrd="0" presId="urn:microsoft.com/office/officeart/2005/8/layout/default"/>
    <dgm:cxn modelId="{AFB9EA4E-0B68-49F9-9530-9F9F52383D0E}" type="presOf" srcId="{AA2FFB08-4533-4C1A-8447-21A7F46D6E52}" destId="{31951295-192B-457E-BEF3-DC002C6E6989}" srcOrd="0" destOrd="0" presId="urn:microsoft.com/office/officeart/2005/8/layout/default"/>
    <dgm:cxn modelId="{98E91E70-C009-4661-B3C4-69245E6E800A}" srcId="{E13D2489-11A8-4556-9639-974A74B2B1AC}" destId="{5691A7E2-A854-4361-B4D1-B1DF625E410B}" srcOrd="0" destOrd="0" parTransId="{AC6346EC-A62E-40D4-A565-3B2C68C26149}" sibTransId="{BBE11C10-538B-4BB0-8950-CE551BF5930A}"/>
    <dgm:cxn modelId="{B5A7F156-5948-44D6-B1A4-AD82E4461B8E}" srcId="{E13D2489-11A8-4556-9639-974A74B2B1AC}" destId="{604F0712-147E-4C66-BD5E-B059EAEC5F44}" srcOrd="8" destOrd="0" parTransId="{6A341BC0-26A0-4E0C-9DBE-9A1D4590E00F}" sibTransId="{B0886469-36AD-4621-8557-7DA8241192B3}"/>
    <dgm:cxn modelId="{30C24382-C717-470E-91DF-89125BCCD79C}" srcId="{E13D2489-11A8-4556-9639-974A74B2B1AC}" destId="{0F06FBE2-BE5C-42EE-926A-A2E25F3693C7}" srcOrd="2" destOrd="0" parTransId="{EB1DF44A-2DED-45BE-8E5D-F18CBD72BFAB}" sibTransId="{F00E1A49-C51B-4A99-B0C9-1EC11F322D73}"/>
    <dgm:cxn modelId="{A264B987-968D-4C3C-B526-5776B4CC975C}" type="presOf" srcId="{0F06FBE2-BE5C-42EE-926A-A2E25F3693C7}" destId="{39CF0AFE-591F-4B43-AA41-8119D3771E53}" srcOrd="0" destOrd="0" presId="urn:microsoft.com/office/officeart/2005/8/layout/default"/>
    <dgm:cxn modelId="{51389F8A-667D-4F79-AF86-CDA63D6482E9}" type="presOf" srcId="{292785A6-6D38-49D0-A1C9-58D8B507BED4}" destId="{F311B118-E8C6-41DD-BEB0-A9B407760ED5}" srcOrd="0" destOrd="0" presId="urn:microsoft.com/office/officeart/2005/8/layout/default"/>
    <dgm:cxn modelId="{70377393-E4A2-4096-A7C3-700F181746B4}" srcId="{E13D2489-11A8-4556-9639-974A74B2B1AC}" destId="{D3F0E740-ED4B-488F-832D-1B8656159AD9}" srcOrd="9" destOrd="0" parTransId="{81175E2F-9228-48E8-A330-555486002896}" sibTransId="{7E57C165-718F-420A-A4E3-E1CD01EA49D8}"/>
    <dgm:cxn modelId="{977E5F9F-469F-41B8-9661-BD02402E8C07}" type="presOf" srcId="{F1BA6047-B4D5-4603-BF5A-DC419133A572}" destId="{31B89000-99E1-4F01-B265-E5FC2233DAC2}" srcOrd="0" destOrd="0" presId="urn:microsoft.com/office/officeart/2005/8/layout/default"/>
    <dgm:cxn modelId="{47D359B4-D8E9-4CAF-9068-ED42E2E54AE6}" srcId="{E13D2489-11A8-4556-9639-974A74B2B1AC}" destId="{D9B1A8B7-8A6C-4EEF-9B28-76C756FD55C3}" srcOrd="1" destOrd="0" parTransId="{9E193754-FB4D-468B-A729-E332853768AC}" sibTransId="{EA39CC93-3FB1-4036-BC07-C9A4D8FE4398}"/>
    <dgm:cxn modelId="{BD20B7B4-6E04-4AB3-B84A-8AE67EA257CC}" type="presOf" srcId="{D9B1A8B7-8A6C-4EEF-9B28-76C756FD55C3}" destId="{44A6AF9D-318E-450C-AF8E-2390EAAAD8AA}" srcOrd="0" destOrd="0" presId="urn:microsoft.com/office/officeart/2005/8/layout/default"/>
    <dgm:cxn modelId="{3FF930CB-E2FD-434C-9A09-6C37C6153210}" type="presOf" srcId="{DC467BAC-D4F0-4D56-97E8-9AE9EE2E0A98}" destId="{22A1EA33-8201-4C09-A96A-033D62FF76E7}" srcOrd="0" destOrd="0" presId="urn:microsoft.com/office/officeart/2005/8/layout/default"/>
    <dgm:cxn modelId="{5E6AA0CB-7EBE-49DC-AAE1-4EFD0A9C0ACE}" srcId="{E13D2489-11A8-4556-9639-974A74B2B1AC}" destId="{69B1CD6E-8E1F-4BDF-83CC-216EF358A1F5}" srcOrd="6" destOrd="0" parTransId="{E3C53E0D-31F5-4A55-BD9F-5803A38561EE}" sibTransId="{D4D72D9B-236B-4B04-B117-3819AF436459}"/>
    <dgm:cxn modelId="{9F246AD5-28E3-42C9-BC3C-C26C070802B4}" type="presOf" srcId="{E13D2489-11A8-4556-9639-974A74B2B1AC}" destId="{9B95CDA5-C808-47AD-9134-684B2783C8A9}" srcOrd="0" destOrd="0" presId="urn:microsoft.com/office/officeart/2005/8/layout/default"/>
    <dgm:cxn modelId="{98A50ED9-5965-4A74-87C6-160C07B5CECE}" srcId="{E13D2489-11A8-4556-9639-974A74B2B1AC}" destId="{F1BA6047-B4D5-4603-BF5A-DC419133A572}" srcOrd="4" destOrd="0" parTransId="{60DFB4A7-E17B-4807-8213-C2E58CADB54F}" sibTransId="{88E611DA-0C43-454E-88A4-E181AD3795A2}"/>
    <dgm:cxn modelId="{E6AF08DA-63A5-44CE-9C5F-AEE4392B6E93}" srcId="{E13D2489-11A8-4556-9639-974A74B2B1AC}" destId="{DC467BAC-D4F0-4D56-97E8-9AE9EE2E0A98}" srcOrd="3" destOrd="0" parTransId="{639491DD-307E-4196-918B-2A79D8A33D5A}" sibTransId="{A2C8692C-A3EF-4372-A8C3-2E9B060D330A}"/>
    <dgm:cxn modelId="{E48D78E4-C4D7-413C-8907-2DC4F6CDD824}" type="presOf" srcId="{604F0712-147E-4C66-BD5E-B059EAEC5F44}" destId="{399F627E-483D-494B-AC6A-72BE0839A742}" srcOrd="0" destOrd="0" presId="urn:microsoft.com/office/officeart/2005/8/layout/default"/>
    <dgm:cxn modelId="{DC5D36E8-3A50-42F7-A536-F97EA4507590}" type="presOf" srcId="{5691A7E2-A854-4361-B4D1-B1DF625E410B}" destId="{2A261602-9494-467F-A046-6743DCF4A705}" srcOrd="0" destOrd="0" presId="urn:microsoft.com/office/officeart/2005/8/layout/default"/>
    <dgm:cxn modelId="{75C514BD-2512-4DF6-A4FE-1E70BFECA121}" type="presParOf" srcId="{9B95CDA5-C808-47AD-9134-684B2783C8A9}" destId="{2A261602-9494-467F-A046-6743DCF4A705}" srcOrd="0" destOrd="0" presId="urn:microsoft.com/office/officeart/2005/8/layout/default"/>
    <dgm:cxn modelId="{EE1141DB-B60B-49D7-86B7-B84565EF8A61}" type="presParOf" srcId="{9B95CDA5-C808-47AD-9134-684B2783C8A9}" destId="{BD579A0D-C4BA-4834-A2F4-5AEF7A77217F}" srcOrd="1" destOrd="0" presId="urn:microsoft.com/office/officeart/2005/8/layout/default"/>
    <dgm:cxn modelId="{28973CEF-C481-4349-8B31-0F83B6A9E4F9}" type="presParOf" srcId="{9B95CDA5-C808-47AD-9134-684B2783C8A9}" destId="{44A6AF9D-318E-450C-AF8E-2390EAAAD8AA}" srcOrd="2" destOrd="0" presId="urn:microsoft.com/office/officeart/2005/8/layout/default"/>
    <dgm:cxn modelId="{0CB944CB-C1FC-4279-B5EB-09A306BD3E6F}" type="presParOf" srcId="{9B95CDA5-C808-47AD-9134-684B2783C8A9}" destId="{A59C1864-1563-421E-AE56-B082CEF21CE3}" srcOrd="3" destOrd="0" presId="urn:microsoft.com/office/officeart/2005/8/layout/default"/>
    <dgm:cxn modelId="{4C763979-FAC8-4E6C-ADB2-BBF41CE1705F}" type="presParOf" srcId="{9B95CDA5-C808-47AD-9134-684B2783C8A9}" destId="{39CF0AFE-591F-4B43-AA41-8119D3771E53}" srcOrd="4" destOrd="0" presId="urn:microsoft.com/office/officeart/2005/8/layout/default"/>
    <dgm:cxn modelId="{7B2E53C2-7321-4757-8C9A-74DA6DFE89CC}" type="presParOf" srcId="{9B95CDA5-C808-47AD-9134-684B2783C8A9}" destId="{ABFDCA6A-329E-4E55-9195-8C0BD8122D87}" srcOrd="5" destOrd="0" presId="urn:microsoft.com/office/officeart/2005/8/layout/default"/>
    <dgm:cxn modelId="{2304AB4C-A4E7-4034-92E2-7D6D43F61457}" type="presParOf" srcId="{9B95CDA5-C808-47AD-9134-684B2783C8A9}" destId="{22A1EA33-8201-4C09-A96A-033D62FF76E7}" srcOrd="6" destOrd="0" presId="urn:microsoft.com/office/officeart/2005/8/layout/default"/>
    <dgm:cxn modelId="{3E03C22E-D894-4F9A-BCAF-395CD1B990CE}" type="presParOf" srcId="{9B95CDA5-C808-47AD-9134-684B2783C8A9}" destId="{37034564-439B-4D7B-8325-E634C5991C0C}" srcOrd="7" destOrd="0" presId="urn:microsoft.com/office/officeart/2005/8/layout/default"/>
    <dgm:cxn modelId="{E988B58F-E39E-4481-9E4B-907623C8E6CF}" type="presParOf" srcId="{9B95CDA5-C808-47AD-9134-684B2783C8A9}" destId="{31B89000-99E1-4F01-B265-E5FC2233DAC2}" srcOrd="8" destOrd="0" presId="urn:microsoft.com/office/officeart/2005/8/layout/default"/>
    <dgm:cxn modelId="{D9A116BC-9F8A-447C-9BAA-B539E9C6C889}" type="presParOf" srcId="{9B95CDA5-C808-47AD-9134-684B2783C8A9}" destId="{4B16CA71-6A1D-4EB7-A442-B63AFFBC6985}" srcOrd="9" destOrd="0" presId="urn:microsoft.com/office/officeart/2005/8/layout/default"/>
    <dgm:cxn modelId="{D1A77570-BF3C-41C2-BAA2-F79C92DC6F04}" type="presParOf" srcId="{9B95CDA5-C808-47AD-9134-684B2783C8A9}" destId="{31951295-192B-457E-BEF3-DC002C6E6989}" srcOrd="10" destOrd="0" presId="urn:microsoft.com/office/officeart/2005/8/layout/default"/>
    <dgm:cxn modelId="{30547B36-0905-40F1-8270-C8CF5DE534DB}" type="presParOf" srcId="{9B95CDA5-C808-47AD-9134-684B2783C8A9}" destId="{B9F521EA-670F-4861-B518-FCB4EDF89150}" srcOrd="11" destOrd="0" presId="urn:microsoft.com/office/officeart/2005/8/layout/default"/>
    <dgm:cxn modelId="{71BCFAAF-43B0-481B-8D20-9E3C6A709E65}" type="presParOf" srcId="{9B95CDA5-C808-47AD-9134-684B2783C8A9}" destId="{9A9D562F-FCD3-4D24-9BF6-CF422BD33EDA}" srcOrd="12" destOrd="0" presId="urn:microsoft.com/office/officeart/2005/8/layout/default"/>
    <dgm:cxn modelId="{578C4DB0-7BB6-459B-8E32-8573DEC7A8E6}" type="presParOf" srcId="{9B95CDA5-C808-47AD-9134-684B2783C8A9}" destId="{79CAECE7-7756-4C2B-BDB4-5112C416E1E7}" srcOrd="13" destOrd="0" presId="urn:microsoft.com/office/officeart/2005/8/layout/default"/>
    <dgm:cxn modelId="{6A2D0958-DE34-4C13-BE6E-5CE9A9FC1363}" type="presParOf" srcId="{9B95CDA5-C808-47AD-9134-684B2783C8A9}" destId="{EE2E5947-F093-4BEE-8735-F038B25C7105}" srcOrd="14" destOrd="0" presId="urn:microsoft.com/office/officeart/2005/8/layout/default"/>
    <dgm:cxn modelId="{384A80F6-5EC1-4C64-A9EE-8043B8F10181}" type="presParOf" srcId="{9B95CDA5-C808-47AD-9134-684B2783C8A9}" destId="{D27756CF-EE7D-49AF-B48F-9B30A94E4012}" srcOrd="15" destOrd="0" presId="urn:microsoft.com/office/officeart/2005/8/layout/default"/>
    <dgm:cxn modelId="{C71E2A08-9005-42A7-83F1-85701106D09B}" type="presParOf" srcId="{9B95CDA5-C808-47AD-9134-684B2783C8A9}" destId="{399F627E-483D-494B-AC6A-72BE0839A742}" srcOrd="16" destOrd="0" presId="urn:microsoft.com/office/officeart/2005/8/layout/default"/>
    <dgm:cxn modelId="{982922A9-4DA7-4FF2-A36B-D14B4764DBD1}" type="presParOf" srcId="{9B95CDA5-C808-47AD-9134-684B2783C8A9}" destId="{ABEE3FCB-6C22-4D5E-862E-778AEC5B04C7}" srcOrd="17" destOrd="0" presId="urn:microsoft.com/office/officeart/2005/8/layout/default"/>
    <dgm:cxn modelId="{BE2FD5D4-E192-4B72-BE5F-126144D8E00C}" type="presParOf" srcId="{9B95CDA5-C808-47AD-9134-684B2783C8A9}" destId="{EEECC858-DFCE-46C3-B36B-B31A83B617FD}" srcOrd="18" destOrd="0" presId="urn:microsoft.com/office/officeart/2005/8/layout/default"/>
    <dgm:cxn modelId="{F67B3EE9-D5FE-4924-923E-FBA1704C0B24}" type="presParOf" srcId="{9B95CDA5-C808-47AD-9134-684B2783C8A9}" destId="{E89E2771-289D-487C-B233-DA8BB4EA9A5B}" srcOrd="19" destOrd="0" presId="urn:microsoft.com/office/officeart/2005/8/layout/default"/>
    <dgm:cxn modelId="{1B693FCA-CEDF-4A44-A162-ADCCA30C0E4A}" type="presParOf" srcId="{9B95CDA5-C808-47AD-9134-684B2783C8A9}" destId="{F311B118-E8C6-41DD-BEB0-A9B407760ED5}" srcOrd="20" destOrd="0" presId="urn:microsoft.com/office/officeart/2005/8/layout/default"/>
    <dgm:cxn modelId="{00736AB5-24F8-4BD8-972A-920B78AA8168}" type="presParOf" srcId="{9B95CDA5-C808-47AD-9134-684B2783C8A9}" destId="{021BAA59-9309-431E-9F01-55F7E9DC04BC}" srcOrd="21" destOrd="0" presId="urn:microsoft.com/office/officeart/2005/8/layout/default"/>
    <dgm:cxn modelId="{C49C8A34-323B-487D-83B7-9BF9EAE77EE0}" type="presParOf" srcId="{9B95CDA5-C808-47AD-9134-684B2783C8A9}" destId="{01F4661D-8C7F-4D48-AFCF-B4899C2CDD99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3FE7D4-BA4A-4657-ADC1-3DB026FD124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296EA0-222F-4886-9583-C0788CBAFDB5}">
      <dgm:prSet/>
      <dgm:spPr/>
      <dgm:t>
        <a:bodyPr/>
        <a:lstStyle/>
        <a:p>
          <a:r>
            <a:rPr lang="en-US"/>
            <a:t>Arrange GOC meetings</a:t>
          </a:r>
        </a:p>
      </dgm:t>
    </dgm:pt>
    <dgm:pt modelId="{2674842C-AD97-4E78-BB8E-7676194B66DC}" type="parTrans" cxnId="{2979E83B-C28A-43C6-B738-589E6B313C4C}">
      <dgm:prSet/>
      <dgm:spPr/>
      <dgm:t>
        <a:bodyPr/>
        <a:lstStyle/>
        <a:p>
          <a:endParaRPr lang="en-US"/>
        </a:p>
      </dgm:t>
    </dgm:pt>
    <dgm:pt modelId="{E52D394A-E658-45DC-BD29-41CDE77DE3CB}" type="sibTrans" cxnId="{2979E83B-C28A-43C6-B738-589E6B313C4C}">
      <dgm:prSet/>
      <dgm:spPr/>
      <dgm:t>
        <a:bodyPr/>
        <a:lstStyle/>
        <a:p>
          <a:endParaRPr lang="en-US"/>
        </a:p>
      </dgm:t>
    </dgm:pt>
    <dgm:pt modelId="{0BA15AE5-CC53-4846-B775-7935ED6EBADC}">
      <dgm:prSet/>
      <dgm:spPr/>
      <dgm:t>
        <a:bodyPr/>
        <a:lstStyle/>
        <a:p>
          <a:r>
            <a:rPr lang="en-US"/>
            <a:t>Involve consulting services</a:t>
          </a:r>
        </a:p>
      </dgm:t>
    </dgm:pt>
    <dgm:pt modelId="{E935C9B8-C8A2-4FD5-9894-BFBA9EFBA23D}" type="parTrans" cxnId="{E6D6FA07-725C-4AB4-9927-5E3B8D9D54BD}">
      <dgm:prSet/>
      <dgm:spPr/>
      <dgm:t>
        <a:bodyPr/>
        <a:lstStyle/>
        <a:p>
          <a:endParaRPr lang="en-US"/>
        </a:p>
      </dgm:t>
    </dgm:pt>
    <dgm:pt modelId="{0717CF42-296E-4393-AF86-7BACE0253627}" type="sibTrans" cxnId="{E6D6FA07-725C-4AB4-9927-5E3B8D9D54BD}">
      <dgm:prSet/>
      <dgm:spPr/>
      <dgm:t>
        <a:bodyPr/>
        <a:lstStyle/>
        <a:p>
          <a:endParaRPr lang="en-US"/>
        </a:p>
      </dgm:t>
    </dgm:pt>
    <dgm:pt modelId="{F5CA4C23-8DEC-44C0-B89A-129ADE525BCC}">
      <dgm:prSet/>
      <dgm:spPr/>
      <dgm:t>
        <a:bodyPr/>
        <a:lstStyle/>
        <a:p>
          <a:r>
            <a:rPr lang="en-US" dirty="0"/>
            <a:t>Create rehab packets</a:t>
          </a:r>
        </a:p>
      </dgm:t>
    </dgm:pt>
    <dgm:pt modelId="{1C9068B2-E1A4-4BB5-8C5C-D0C35A73619C}" type="parTrans" cxnId="{B1D03C5E-83CA-4A82-8562-94886AAE6CE5}">
      <dgm:prSet/>
      <dgm:spPr/>
      <dgm:t>
        <a:bodyPr/>
        <a:lstStyle/>
        <a:p>
          <a:endParaRPr lang="en-US"/>
        </a:p>
      </dgm:t>
    </dgm:pt>
    <dgm:pt modelId="{D4CF87F2-692B-4BE3-8A48-33ECAB089BBD}" type="sibTrans" cxnId="{B1D03C5E-83CA-4A82-8562-94886AAE6CE5}">
      <dgm:prSet/>
      <dgm:spPr/>
      <dgm:t>
        <a:bodyPr/>
        <a:lstStyle/>
        <a:p>
          <a:endParaRPr lang="en-US"/>
        </a:p>
      </dgm:t>
    </dgm:pt>
    <dgm:pt modelId="{3EA3AC80-2555-4528-838F-B6D4D66E77E0}">
      <dgm:prSet/>
      <dgm:spPr/>
      <dgm:t>
        <a:bodyPr/>
        <a:lstStyle/>
        <a:p>
          <a:r>
            <a:rPr lang="en-US"/>
            <a:t>Look ahead and work on barriers to discharge for coming days ahead</a:t>
          </a:r>
        </a:p>
      </dgm:t>
    </dgm:pt>
    <dgm:pt modelId="{7118EB50-8A34-41DF-AD31-687EF7000611}" type="parTrans" cxnId="{033C6FD7-F2DC-4D1F-92AA-D881AD8EEDE1}">
      <dgm:prSet/>
      <dgm:spPr/>
      <dgm:t>
        <a:bodyPr/>
        <a:lstStyle/>
        <a:p>
          <a:endParaRPr lang="en-US"/>
        </a:p>
      </dgm:t>
    </dgm:pt>
    <dgm:pt modelId="{BEB49AF6-C05A-42C7-BCE0-78384E46E2F8}" type="sibTrans" cxnId="{033C6FD7-F2DC-4D1F-92AA-D881AD8EEDE1}">
      <dgm:prSet/>
      <dgm:spPr/>
      <dgm:t>
        <a:bodyPr/>
        <a:lstStyle/>
        <a:p>
          <a:endParaRPr lang="en-US"/>
        </a:p>
      </dgm:t>
    </dgm:pt>
    <dgm:pt modelId="{85AC92FD-86A3-4FF9-9CF8-F4810BB2259E}">
      <dgm:prSet/>
      <dgm:spPr/>
      <dgm:t>
        <a:bodyPr/>
        <a:lstStyle/>
        <a:p>
          <a:r>
            <a:rPr lang="en-US"/>
            <a:t>Checking on PAs</a:t>
          </a:r>
        </a:p>
      </dgm:t>
    </dgm:pt>
    <dgm:pt modelId="{D3079B74-78D6-4E2A-8E43-5FADD8A33F31}" type="parTrans" cxnId="{FE1020DA-4179-430D-80C2-2243D39E1807}">
      <dgm:prSet/>
      <dgm:spPr/>
      <dgm:t>
        <a:bodyPr/>
        <a:lstStyle/>
        <a:p>
          <a:endParaRPr lang="en-US"/>
        </a:p>
      </dgm:t>
    </dgm:pt>
    <dgm:pt modelId="{EFEDCBAA-33BF-4B8C-B574-2E539BDD4BB0}" type="sibTrans" cxnId="{FE1020DA-4179-430D-80C2-2243D39E1807}">
      <dgm:prSet/>
      <dgm:spPr/>
      <dgm:t>
        <a:bodyPr/>
        <a:lstStyle/>
        <a:p>
          <a:endParaRPr lang="en-US"/>
        </a:p>
      </dgm:t>
    </dgm:pt>
    <dgm:pt modelId="{6A23DC24-5759-471E-9E89-993E6563DD73}">
      <dgm:prSet/>
      <dgm:spPr/>
      <dgm:t>
        <a:bodyPr/>
        <a:lstStyle/>
        <a:p>
          <a:r>
            <a:rPr lang="en-US"/>
            <a:t>Ensuring follow up appts are made</a:t>
          </a:r>
        </a:p>
      </dgm:t>
    </dgm:pt>
    <dgm:pt modelId="{2740E956-F15E-4555-A386-40CC1D76B8D2}" type="parTrans" cxnId="{7493DE27-D511-4AFD-BEC9-BACD1105D980}">
      <dgm:prSet/>
      <dgm:spPr/>
      <dgm:t>
        <a:bodyPr/>
        <a:lstStyle/>
        <a:p>
          <a:endParaRPr lang="en-US"/>
        </a:p>
      </dgm:t>
    </dgm:pt>
    <dgm:pt modelId="{6A6D4FE0-815C-4BF7-BE5F-C333A6D32E92}" type="sibTrans" cxnId="{7493DE27-D511-4AFD-BEC9-BACD1105D980}">
      <dgm:prSet/>
      <dgm:spPr/>
      <dgm:t>
        <a:bodyPr/>
        <a:lstStyle/>
        <a:p>
          <a:endParaRPr lang="en-US"/>
        </a:p>
      </dgm:t>
    </dgm:pt>
    <dgm:pt modelId="{59683D7C-6065-45E1-9D05-CCF3EFEB50C9}">
      <dgm:prSet/>
      <dgm:spPr/>
      <dgm:t>
        <a:bodyPr/>
        <a:lstStyle/>
        <a:p>
          <a:r>
            <a:rPr lang="en-US"/>
            <a:t>Closing the loop amongst team members</a:t>
          </a:r>
        </a:p>
      </dgm:t>
    </dgm:pt>
    <dgm:pt modelId="{F8DF4213-9130-4958-B853-D72C2C5874C3}" type="parTrans" cxnId="{AC35E65E-5AC6-4454-81D3-38EAE40F3136}">
      <dgm:prSet/>
      <dgm:spPr/>
      <dgm:t>
        <a:bodyPr/>
        <a:lstStyle/>
        <a:p>
          <a:endParaRPr lang="en-US"/>
        </a:p>
      </dgm:t>
    </dgm:pt>
    <dgm:pt modelId="{37C9206A-9A8C-4BFB-8C67-4ED8D3BB6AD2}" type="sibTrans" cxnId="{AC35E65E-5AC6-4454-81D3-38EAE40F3136}">
      <dgm:prSet/>
      <dgm:spPr/>
      <dgm:t>
        <a:bodyPr/>
        <a:lstStyle/>
        <a:p>
          <a:endParaRPr lang="en-US"/>
        </a:p>
      </dgm:t>
    </dgm:pt>
    <dgm:pt modelId="{E67A8F26-0BB4-4DCE-80B6-77EC8580C72F}">
      <dgm:prSet/>
      <dgm:spPr/>
      <dgm:t>
        <a:bodyPr/>
        <a:lstStyle/>
        <a:p>
          <a:r>
            <a:rPr lang="en-US" dirty="0"/>
            <a:t>Attending family meetings &amp; documenting ACP notes</a:t>
          </a:r>
        </a:p>
      </dgm:t>
    </dgm:pt>
    <dgm:pt modelId="{DD3228FE-BD77-4E07-8C1A-1B3EBED259C8}" type="parTrans" cxnId="{2D5421EE-1940-4B49-AADD-F4792DF40A8D}">
      <dgm:prSet/>
      <dgm:spPr/>
      <dgm:t>
        <a:bodyPr/>
        <a:lstStyle/>
        <a:p>
          <a:endParaRPr lang="en-US"/>
        </a:p>
      </dgm:t>
    </dgm:pt>
    <dgm:pt modelId="{87C3EE77-6BFB-4F6E-A841-0339616AC410}" type="sibTrans" cxnId="{2D5421EE-1940-4B49-AADD-F4792DF40A8D}">
      <dgm:prSet/>
      <dgm:spPr/>
      <dgm:t>
        <a:bodyPr/>
        <a:lstStyle/>
        <a:p>
          <a:endParaRPr lang="en-US"/>
        </a:p>
      </dgm:t>
    </dgm:pt>
    <dgm:pt modelId="{6786200A-D504-46C9-B515-7EA4ADB46A0C}">
      <dgm:prSet/>
      <dgm:spPr/>
      <dgm:t>
        <a:bodyPr/>
        <a:lstStyle/>
        <a:p>
          <a:r>
            <a:rPr lang="en-US"/>
            <a:t>Assisting w/ family communication</a:t>
          </a:r>
        </a:p>
      </dgm:t>
    </dgm:pt>
    <dgm:pt modelId="{40553763-9912-45F4-99F6-E46DF9B020F3}" type="parTrans" cxnId="{22F5737F-41CF-4E29-9924-EDF207DDA6D7}">
      <dgm:prSet/>
      <dgm:spPr/>
      <dgm:t>
        <a:bodyPr/>
        <a:lstStyle/>
        <a:p>
          <a:endParaRPr lang="en-US"/>
        </a:p>
      </dgm:t>
    </dgm:pt>
    <dgm:pt modelId="{A9697BBF-CCD0-4989-9876-16F427CCC9FA}" type="sibTrans" cxnId="{22F5737F-41CF-4E29-9924-EDF207DDA6D7}">
      <dgm:prSet/>
      <dgm:spPr/>
      <dgm:t>
        <a:bodyPr/>
        <a:lstStyle/>
        <a:p>
          <a:endParaRPr lang="en-US"/>
        </a:p>
      </dgm:t>
    </dgm:pt>
    <dgm:pt modelId="{3A791DFE-4A01-4A37-880D-13931AC6BAAF}">
      <dgm:prSet/>
      <dgm:spPr/>
      <dgm:t>
        <a:bodyPr/>
        <a:lstStyle/>
        <a:p>
          <a:r>
            <a:rPr lang="en-US"/>
            <a:t>Communicating w/ other ARNs to ensure smooth transition of pt across units</a:t>
          </a:r>
        </a:p>
      </dgm:t>
    </dgm:pt>
    <dgm:pt modelId="{C6CB26EE-177D-4A6D-B256-0386FC5D57F0}" type="parTrans" cxnId="{91DC716A-47F4-4BE3-9E9D-492E1940B32F}">
      <dgm:prSet/>
      <dgm:spPr/>
      <dgm:t>
        <a:bodyPr/>
        <a:lstStyle/>
        <a:p>
          <a:endParaRPr lang="en-US"/>
        </a:p>
      </dgm:t>
    </dgm:pt>
    <dgm:pt modelId="{6459EB85-DA7C-401F-A0FD-15FAFF1C9BB8}" type="sibTrans" cxnId="{91DC716A-47F4-4BE3-9E9D-492E1940B32F}">
      <dgm:prSet/>
      <dgm:spPr/>
      <dgm:t>
        <a:bodyPr/>
        <a:lstStyle/>
        <a:p>
          <a:endParaRPr lang="en-US"/>
        </a:p>
      </dgm:t>
    </dgm:pt>
    <dgm:pt modelId="{FADC48C2-FB9C-463E-9763-F9F685CB5572}">
      <dgm:prSet/>
      <dgm:spPr/>
      <dgm:t>
        <a:bodyPr/>
        <a:lstStyle/>
        <a:p>
          <a:r>
            <a:rPr lang="en-US" dirty="0"/>
            <a:t>Take an assignment as needed</a:t>
          </a:r>
        </a:p>
      </dgm:t>
    </dgm:pt>
    <dgm:pt modelId="{E03DB6C1-CBB5-4F57-830A-A788D22FC24E}" type="parTrans" cxnId="{5D9CD92F-B445-49D4-81CA-758C159A358E}">
      <dgm:prSet/>
      <dgm:spPr/>
      <dgm:t>
        <a:bodyPr/>
        <a:lstStyle/>
        <a:p>
          <a:endParaRPr lang="en-US"/>
        </a:p>
      </dgm:t>
    </dgm:pt>
    <dgm:pt modelId="{81D2AC91-0D23-408F-80CA-E17080262C62}" type="sibTrans" cxnId="{5D9CD92F-B445-49D4-81CA-758C159A358E}">
      <dgm:prSet/>
      <dgm:spPr/>
      <dgm:t>
        <a:bodyPr/>
        <a:lstStyle/>
        <a:p>
          <a:endParaRPr lang="en-US"/>
        </a:p>
      </dgm:t>
    </dgm:pt>
    <dgm:pt modelId="{F7D6D04B-8BAD-4762-B63A-40A1ABB3B33D}">
      <dgm:prSet/>
      <dgm:spPr/>
      <dgm:t>
        <a:bodyPr/>
        <a:lstStyle/>
        <a:p>
          <a:r>
            <a:rPr lang="en-US" dirty="0"/>
            <a:t>Complete discharge navigator paperwork</a:t>
          </a:r>
        </a:p>
      </dgm:t>
    </dgm:pt>
    <dgm:pt modelId="{F1520C9B-B19B-49BD-A499-612BC0836C37}" type="parTrans" cxnId="{2CE145A0-4E83-4C78-B068-C8A766684FDC}">
      <dgm:prSet/>
      <dgm:spPr/>
      <dgm:t>
        <a:bodyPr/>
        <a:lstStyle/>
        <a:p>
          <a:endParaRPr lang="en-US"/>
        </a:p>
      </dgm:t>
    </dgm:pt>
    <dgm:pt modelId="{60C4E23B-3B6F-4BF8-9580-A26B53E813D4}" type="sibTrans" cxnId="{2CE145A0-4E83-4C78-B068-C8A766684FDC}">
      <dgm:prSet/>
      <dgm:spPr/>
      <dgm:t>
        <a:bodyPr/>
        <a:lstStyle/>
        <a:p>
          <a:endParaRPr lang="en-US"/>
        </a:p>
      </dgm:t>
    </dgm:pt>
    <dgm:pt modelId="{0344E6A2-645C-4154-A228-557856EE3BFC}" type="pres">
      <dgm:prSet presAssocID="{583FE7D4-BA4A-4657-ADC1-3DB026FD1243}" presName="diagram" presStyleCnt="0">
        <dgm:presLayoutVars>
          <dgm:dir/>
          <dgm:resizeHandles val="exact"/>
        </dgm:presLayoutVars>
      </dgm:prSet>
      <dgm:spPr/>
    </dgm:pt>
    <dgm:pt modelId="{B9310EB0-E544-45FE-ADA7-C35609099565}" type="pres">
      <dgm:prSet presAssocID="{CA296EA0-222F-4886-9583-C0788CBAFDB5}" presName="node" presStyleLbl="node1" presStyleIdx="0" presStyleCnt="12">
        <dgm:presLayoutVars>
          <dgm:bulletEnabled val="1"/>
        </dgm:presLayoutVars>
      </dgm:prSet>
      <dgm:spPr/>
    </dgm:pt>
    <dgm:pt modelId="{B6C524AE-2AC0-49D1-931D-8E70C78D9FA6}" type="pres">
      <dgm:prSet presAssocID="{E52D394A-E658-45DC-BD29-41CDE77DE3CB}" presName="sibTrans" presStyleCnt="0"/>
      <dgm:spPr/>
    </dgm:pt>
    <dgm:pt modelId="{5E90C218-8AB5-4420-972B-29D03D9C9350}" type="pres">
      <dgm:prSet presAssocID="{0BA15AE5-CC53-4846-B775-7935ED6EBADC}" presName="node" presStyleLbl="node1" presStyleIdx="1" presStyleCnt="12">
        <dgm:presLayoutVars>
          <dgm:bulletEnabled val="1"/>
        </dgm:presLayoutVars>
      </dgm:prSet>
      <dgm:spPr/>
    </dgm:pt>
    <dgm:pt modelId="{12E2E3AA-4968-4161-9F0D-2E302D2DCF27}" type="pres">
      <dgm:prSet presAssocID="{0717CF42-296E-4393-AF86-7BACE0253627}" presName="sibTrans" presStyleCnt="0"/>
      <dgm:spPr/>
    </dgm:pt>
    <dgm:pt modelId="{41032C79-80FF-40A1-9A91-FC6700BE0A54}" type="pres">
      <dgm:prSet presAssocID="{F5CA4C23-8DEC-44C0-B89A-129ADE525BCC}" presName="node" presStyleLbl="node1" presStyleIdx="2" presStyleCnt="12">
        <dgm:presLayoutVars>
          <dgm:bulletEnabled val="1"/>
        </dgm:presLayoutVars>
      </dgm:prSet>
      <dgm:spPr/>
    </dgm:pt>
    <dgm:pt modelId="{1C7FE75C-EB19-46D8-8FB2-63BCB53B7CB9}" type="pres">
      <dgm:prSet presAssocID="{D4CF87F2-692B-4BE3-8A48-33ECAB089BBD}" presName="sibTrans" presStyleCnt="0"/>
      <dgm:spPr/>
    </dgm:pt>
    <dgm:pt modelId="{E09AAD92-5D45-428F-B341-FB472C363056}" type="pres">
      <dgm:prSet presAssocID="{3EA3AC80-2555-4528-838F-B6D4D66E77E0}" presName="node" presStyleLbl="node1" presStyleIdx="3" presStyleCnt="12">
        <dgm:presLayoutVars>
          <dgm:bulletEnabled val="1"/>
        </dgm:presLayoutVars>
      </dgm:prSet>
      <dgm:spPr/>
    </dgm:pt>
    <dgm:pt modelId="{0984C7D1-44CC-4387-BD87-916227CC0874}" type="pres">
      <dgm:prSet presAssocID="{BEB49AF6-C05A-42C7-BCE0-78384E46E2F8}" presName="sibTrans" presStyleCnt="0"/>
      <dgm:spPr/>
    </dgm:pt>
    <dgm:pt modelId="{B7A110E1-4D50-4716-A0B3-7CE43FC6C502}" type="pres">
      <dgm:prSet presAssocID="{85AC92FD-86A3-4FF9-9CF8-F4810BB2259E}" presName="node" presStyleLbl="node1" presStyleIdx="4" presStyleCnt="12">
        <dgm:presLayoutVars>
          <dgm:bulletEnabled val="1"/>
        </dgm:presLayoutVars>
      </dgm:prSet>
      <dgm:spPr/>
    </dgm:pt>
    <dgm:pt modelId="{498DC5B1-B3D5-4085-A509-FAE8D5CD6BCD}" type="pres">
      <dgm:prSet presAssocID="{EFEDCBAA-33BF-4B8C-B574-2E539BDD4BB0}" presName="sibTrans" presStyleCnt="0"/>
      <dgm:spPr/>
    </dgm:pt>
    <dgm:pt modelId="{CD6B1A92-A368-45C1-8FEF-25EB45FB4BAE}" type="pres">
      <dgm:prSet presAssocID="{6A23DC24-5759-471E-9E89-993E6563DD73}" presName="node" presStyleLbl="node1" presStyleIdx="5" presStyleCnt="12">
        <dgm:presLayoutVars>
          <dgm:bulletEnabled val="1"/>
        </dgm:presLayoutVars>
      </dgm:prSet>
      <dgm:spPr/>
    </dgm:pt>
    <dgm:pt modelId="{7F4A74AA-9127-43B1-A7DE-793E1C8E69E1}" type="pres">
      <dgm:prSet presAssocID="{6A6D4FE0-815C-4BF7-BE5F-C333A6D32E92}" presName="sibTrans" presStyleCnt="0"/>
      <dgm:spPr/>
    </dgm:pt>
    <dgm:pt modelId="{01ED956D-74C4-4714-A92D-1CD7ED159D56}" type="pres">
      <dgm:prSet presAssocID="{59683D7C-6065-45E1-9D05-CCF3EFEB50C9}" presName="node" presStyleLbl="node1" presStyleIdx="6" presStyleCnt="12">
        <dgm:presLayoutVars>
          <dgm:bulletEnabled val="1"/>
        </dgm:presLayoutVars>
      </dgm:prSet>
      <dgm:spPr/>
    </dgm:pt>
    <dgm:pt modelId="{8EF19F5C-8747-4EB5-9C1A-991301D75400}" type="pres">
      <dgm:prSet presAssocID="{37C9206A-9A8C-4BFB-8C67-4ED8D3BB6AD2}" presName="sibTrans" presStyleCnt="0"/>
      <dgm:spPr/>
    </dgm:pt>
    <dgm:pt modelId="{FA70271E-9FAC-4681-B371-3E6B84DD6004}" type="pres">
      <dgm:prSet presAssocID="{E67A8F26-0BB4-4DCE-80B6-77EC8580C72F}" presName="node" presStyleLbl="node1" presStyleIdx="7" presStyleCnt="12">
        <dgm:presLayoutVars>
          <dgm:bulletEnabled val="1"/>
        </dgm:presLayoutVars>
      </dgm:prSet>
      <dgm:spPr/>
    </dgm:pt>
    <dgm:pt modelId="{84676CAB-A99A-4EBC-984D-CFC24B350D5D}" type="pres">
      <dgm:prSet presAssocID="{87C3EE77-6BFB-4F6E-A841-0339616AC410}" presName="sibTrans" presStyleCnt="0"/>
      <dgm:spPr/>
    </dgm:pt>
    <dgm:pt modelId="{B92E13B2-9D79-4F94-8B66-374D5220FF1C}" type="pres">
      <dgm:prSet presAssocID="{6786200A-D504-46C9-B515-7EA4ADB46A0C}" presName="node" presStyleLbl="node1" presStyleIdx="8" presStyleCnt="12">
        <dgm:presLayoutVars>
          <dgm:bulletEnabled val="1"/>
        </dgm:presLayoutVars>
      </dgm:prSet>
      <dgm:spPr/>
    </dgm:pt>
    <dgm:pt modelId="{D75F47D7-B49F-4390-B8F0-D8ED5FC55913}" type="pres">
      <dgm:prSet presAssocID="{A9697BBF-CCD0-4989-9876-16F427CCC9FA}" presName="sibTrans" presStyleCnt="0"/>
      <dgm:spPr/>
    </dgm:pt>
    <dgm:pt modelId="{6D722B39-1038-4E1A-967E-F21008A8E580}" type="pres">
      <dgm:prSet presAssocID="{3A791DFE-4A01-4A37-880D-13931AC6BAAF}" presName="node" presStyleLbl="node1" presStyleIdx="9" presStyleCnt="12">
        <dgm:presLayoutVars>
          <dgm:bulletEnabled val="1"/>
        </dgm:presLayoutVars>
      </dgm:prSet>
      <dgm:spPr/>
    </dgm:pt>
    <dgm:pt modelId="{D52CA466-97BA-4241-AA75-A962AAD66EC6}" type="pres">
      <dgm:prSet presAssocID="{6459EB85-DA7C-401F-A0FD-15FAFF1C9BB8}" presName="sibTrans" presStyleCnt="0"/>
      <dgm:spPr/>
    </dgm:pt>
    <dgm:pt modelId="{A6FC9786-25E3-443A-896C-2F687E24172F}" type="pres">
      <dgm:prSet presAssocID="{FADC48C2-FB9C-463E-9763-F9F685CB5572}" presName="node" presStyleLbl="node1" presStyleIdx="10" presStyleCnt="12">
        <dgm:presLayoutVars>
          <dgm:bulletEnabled val="1"/>
        </dgm:presLayoutVars>
      </dgm:prSet>
      <dgm:spPr/>
    </dgm:pt>
    <dgm:pt modelId="{4217D175-4389-4962-AECD-9D89F7F9FB36}" type="pres">
      <dgm:prSet presAssocID="{81D2AC91-0D23-408F-80CA-E17080262C62}" presName="sibTrans" presStyleCnt="0"/>
      <dgm:spPr/>
    </dgm:pt>
    <dgm:pt modelId="{118133E9-AA1B-4B4C-A247-A25F25BD8F12}" type="pres">
      <dgm:prSet presAssocID="{F7D6D04B-8BAD-4762-B63A-40A1ABB3B33D}" presName="node" presStyleLbl="node1" presStyleIdx="11" presStyleCnt="12">
        <dgm:presLayoutVars>
          <dgm:bulletEnabled val="1"/>
        </dgm:presLayoutVars>
      </dgm:prSet>
      <dgm:spPr/>
    </dgm:pt>
  </dgm:ptLst>
  <dgm:cxnLst>
    <dgm:cxn modelId="{E6D6FA07-725C-4AB4-9927-5E3B8D9D54BD}" srcId="{583FE7D4-BA4A-4657-ADC1-3DB026FD1243}" destId="{0BA15AE5-CC53-4846-B775-7935ED6EBADC}" srcOrd="1" destOrd="0" parTransId="{E935C9B8-C8A2-4FD5-9894-BFBA9EFBA23D}" sibTransId="{0717CF42-296E-4393-AF86-7BACE0253627}"/>
    <dgm:cxn modelId="{2C26880A-C3A7-413A-9B29-D88D3F262FED}" type="presOf" srcId="{85AC92FD-86A3-4FF9-9CF8-F4810BB2259E}" destId="{B7A110E1-4D50-4716-A0B3-7CE43FC6C502}" srcOrd="0" destOrd="0" presId="urn:microsoft.com/office/officeart/2005/8/layout/default"/>
    <dgm:cxn modelId="{96FE120D-37AF-4293-A65B-D0ED1010FF8D}" type="presOf" srcId="{6A23DC24-5759-471E-9E89-993E6563DD73}" destId="{CD6B1A92-A368-45C1-8FEF-25EB45FB4BAE}" srcOrd="0" destOrd="0" presId="urn:microsoft.com/office/officeart/2005/8/layout/default"/>
    <dgm:cxn modelId="{D209D023-8608-447B-A4C1-93CFB411C2A2}" type="presOf" srcId="{CA296EA0-222F-4886-9583-C0788CBAFDB5}" destId="{B9310EB0-E544-45FE-ADA7-C35609099565}" srcOrd="0" destOrd="0" presId="urn:microsoft.com/office/officeart/2005/8/layout/default"/>
    <dgm:cxn modelId="{7493DE27-D511-4AFD-BEC9-BACD1105D980}" srcId="{583FE7D4-BA4A-4657-ADC1-3DB026FD1243}" destId="{6A23DC24-5759-471E-9E89-993E6563DD73}" srcOrd="5" destOrd="0" parTransId="{2740E956-F15E-4555-A386-40CC1D76B8D2}" sibTransId="{6A6D4FE0-815C-4BF7-BE5F-C333A6D32E92}"/>
    <dgm:cxn modelId="{5D9CD92F-B445-49D4-81CA-758C159A358E}" srcId="{583FE7D4-BA4A-4657-ADC1-3DB026FD1243}" destId="{FADC48C2-FB9C-463E-9763-F9F685CB5572}" srcOrd="10" destOrd="0" parTransId="{E03DB6C1-CBB5-4F57-830A-A788D22FC24E}" sibTransId="{81D2AC91-0D23-408F-80CA-E17080262C62}"/>
    <dgm:cxn modelId="{2979E83B-C28A-43C6-B738-589E6B313C4C}" srcId="{583FE7D4-BA4A-4657-ADC1-3DB026FD1243}" destId="{CA296EA0-222F-4886-9583-C0788CBAFDB5}" srcOrd="0" destOrd="0" parTransId="{2674842C-AD97-4E78-BB8E-7676194B66DC}" sibTransId="{E52D394A-E658-45DC-BD29-41CDE77DE3CB}"/>
    <dgm:cxn modelId="{B1D03C5E-83CA-4A82-8562-94886AAE6CE5}" srcId="{583FE7D4-BA4A-4657-ADC1-3DB026FD1243}" destId="{F5CA4C23-8DEC-44C0-B89A-129ADE525BCC}" srcOrd="2" destOrd="0" parTransId="{1C9068B2-E1A4-4BB5-8C5C-D0C35A73619C}" sibTransId="{D4CF87F2-692B-4BE3-8A48-33ECAB089BBD}"/>
    <dgm:cxn modelId="{AC35E65E-5AC6-4454-81D3-38EAE40F3136}" srcId="{583FE7D4-BA4A-4657-ADC1-3DB026FD1243}" destId="{59683D7C-6065-45E1-9D05-CCF3EFEB50C9}" srcOrd="6" destOrd="0" parTransId="{F8DF4213-9130-4958-B853-D72C2C5874C3}" sibTransId="{37C9206A-9A8C-4BFB-8C67-4ED8D3BB6AD2}"/>
    <dgm:cxn modelId="{E5BAAE65-430A-4E5B-BF11-99A4B5B55FE8}" type="presOf" srcId="{6786200A-D504-46C9-B515-7EA4ADB46A0C}" destId="{B92E13B2-9D79-4F94-8B66-374D5220FF1C}" srcOrd="0" destOrd="0" presId="urn:microsoft.com/office/officeart/2005/8/layout/default"/>
    <dgm:cxn modelId="{91DC716A-47F4-4BE3-9E9D-492E1940B32F}" srcId="{583FE7D4-BA4A-4657-ADC1-3DB026FD1243}" destId="{3A791DFE-4A01-4A37-880D-13931AC6BAAF}" srcOrd="9" destOrd="0" parTransId="{C6CB26EE-177D-4A6D-B256-0386FC5D57F0}" sibTransId="{6459EB85-DA7C-401F-A0FD-15FAFF1C9BB8}"/>
    <dgm:cxn modelId="{98FCE970-F33B-4C16-87C7-3868C07F8241}" type="presOf" srcId="{FADC48C2-FB9C-463E-9763-F9F685CB5572}" destId="{A6FC9786-25E3-443A-896C-2F687E24172F}" srcOrd="0" destOrd="0" presId="urn:microsoft.com/office/officeart/2005/8/layout/default"/>
    <dgm:cxn modelId="{CEC7777D-BF6F-4485-907B-ABBA1694FDB9}" type="presOf" srcId="{59683D7C-6065-45E1-9D05-CCF3EFEB50C9}" destId="{01ED956D-74C4-4714-A92D-1CD7ED159D56}" srcOrd="0" destOrd="0" presId="urn:microsoft.com/office/officeart/2005/8/layout/default"/>
    <dgm:cxn modelId="{22F5737F-41CF-4E29-9924-EDF207DDA6D7}" srcId="{583FE7D4-BA4A-4657-ADC1-3DB026FD1243}" destId="{6786200A-D504-46C9-B515-7EA4ADB46A0C}" srcOrd="8" destOrd="0" parTransId="{40553763-9912-45F4-99F6-E46DF9B020F3}" sibTransId="{A9697BBF-CCD0-4989-9876-16F427CCC9FA}"/>
    <dgm:cxn modelId="{33EF3583-4CB8-4E5D-B413-B0F8C6E24B3B}" type="presOf" srcId="{0BA15AE5-CC53-4846-B775-7935ED6EBADC}" destId="{5E90C218-8AB5-4420-972B-29D03D9C9350}" srcOrd="0" destOrd="0" presId="urn:microsoft.com/office/officeart/2005/8/layout/default"/>
    <dgm:cxn modelId="{2CE145A0-4E83-4C78-B068-C8A766684FDC}" srcId="{583FE7D4-BA4A-4657-ADC1-3DB026FD1243}" destId="{F7D6D04B-8BAD-4762-B63A-40A1ABB3B33D}" srcOrd="11" destOrd="0" parTransId="{F1520C9B-B19B-49BD-A499-612BC0836C37}" sibTransId="{60C4E23B-3B6F-4BF8-9580-A26B53E813D4}"/>
    <dgm:cxn modelId="{0C7293C8-0784-4C3C-B142-749ED4F7C84A}" type="presOf" srcId="{F7D6D04B-8BAD-4762-B63A-40A1ABB3B33D}" destId="{118133E9-AA1B-4B4C-A247-A25F25BD8F12}" srcOrd="0" destOrd="0" presId="urn:microsoft.com/office/officeart/2005/8/layout/default"/>
    <dgm:cxn modelId="{033C6FD7-F2DC-4D1F-92AA-D881AD8EEDE1}" srcId="{583FE7D4-BA4A-4657-ADC1-3DB026FD1243}" destId="{3EA3AC80-2555-4528-838F-B6D4D66E77E0}" srcOrd="3" destOrd="0" parTransId="{7118EB50-8A34-41DF-AD31-687EF7000611}" sibTransId="{BEB49AF6-C05A-42C7-BCE0-78384E46E2F8}"/>
    <dgm:cxn modelId="{75364AD8-4D3A-47B8-A7E5-69FFA602F2F2}" type="presOf" srcId="{3A791DFE-4A01-4A37-880D-13931AC6BAAF}" destId="{6D722B39-1038-4E1A-967E-F21008A8E580}" srcOrd="0" destOrd="0" presId="urn:microsoft.com/office/officeart/2005/8/layout/default"/>
    <dgm:cxn modelId="{FE1020DA-4179-430D-80C2-2243D39E1807}" srcId="{583FE7D4-BA4A-4657-ADC1-3DB026FD1243}" destId="{85AC92FD-86A3-4FF9-9CF8-F4810BB2259E}" srcOrd="4" destOrd="0" parTransId="{D3079B74-78D6-4E2A-8E43-5FADD8A33F31}" sibTransId="{EFEDCBAA-33BF-4B8C-B574-2E539BDD4BB0}"/>
    <dgm:cxn modelId="{4486DBE2-1AD5-4230-8EC1-D139332033FB}" type="presOf" srcId="{583FE7D4-BA4A-4657-ADC1-3DB026FD1243}" destId="{0344E6A2-645C-4154-A228-557856EE3BFC}" srcOrd="0" destOrd="0" presId="urn:microsoft.com/office/officeart/2005/8/layout/default"/>
    <dgm:cxn modelId="{5B079AEA-F42F-4B1F-9049-1F3117F25CB3}" type="presOf" srcId="{3EA3AC80-2555-4528-838F-B6D4D66E77E0}" destId="{E09AAD92-5D45-428F-B341-FB472C363056}" srcOrd="0" destOrd="0" presId="urn:microsoft.com/office/officeart/2005/8/layout/default"/>
    <dgm:cxn modelId="{E53F01EE-F64D-4F19-B6C6-685D2D6409F2}" type="presOf" srcId="{E67A8F26-0BB4-4DCE-80B6-77EC8580C72F}" destId="{FA70271E-9FAC-4681-B371-3E6B84DD6004}" srcOrd="0" destOrd="0" presId="urn:microsoft.com/office/officeart/2005/8/layout/default"/>
    <dgm:cxn modelId="{2D5421EE-1940-4B49-AADD-F4792DF40A8D}" srcId="{583FE7D4-BA4A-4657-ADC1-3DB026FD1243}" destId="{E67A8F26-0BB4-4DCE-80B6-77EC8580C72F}" srcOrd="7" destOrd="0" parTransId="{DD3228FE-BD77-4E07-8C1A-1B3EBED259C8}" sibTransId="{87C3EE77-6BFB-4F6E-A841-0339616AC410}"/>
    <dgm:cxn modelId="{D80DDBF5-771D-43B8-909F-808DBD4A3A3D}" type="presOf" srcId="{F5CA4C23-8DEC-44C0-B89A-129ADE525BCC}" destId="{41032C79-80FF-40A1-9A91-FC6700BE0A54}" srcOrd="0" destOrd="0" presId="urn:microsoft.com/office/officeart/2005/8/layout/default"/>
    <dgm:cxn modelId="{D9FD4C1F-C9BE-4554-AB88-BC7B00B5BD58}" type="presParOf" srcId="{0344E6A2-645C-4154-A228-557856EE3BFC}" destId="{B9310EB0-E544-45FE-ADA7-C35609099565}" srcOrd="0" destOrd="0" presId="urn:microsoft.com/office/officeart/2005/8/layout/default"/>
    <dgm:cxn modelId="{843F20F7-D93F-487D-AD69-899CC6613EB5}" type="presParOf" srcId="{0344E6A2-645C-4154-A228-557856EE3BFC}" destId="{B6C524AE-2AC0-49D1-931D-8E70C78D9FA6}" srcOrd="1" destOrd="0" presId="urn:microsoft.com/office/officeart/2005/8/layout/default"/>
    <dgm:cxn modelId="{FD41FE79-540F-4F70-B77A-52D34CF8DA71}" type="presParOf" srcId="{0344E6A2-645C-4154-A228-557856EE3BFC}" destId="{5E90C218-8AB5-4420-972B-29D03D9C9350}" srcOrd="2" destOrd="0" presId="urn:microsoft.com/office/officeart/2005/8/layout/default"/>
    <dgm:cxn modelId="{7BC0CF89-C163-4095-9469-897A44561942}" type="presParOf" srcId="{0344E6A2-645C-4154-A228-557856EE3BFC}" destId="{12E2E3AA-4968-4161-9F0D-2E302D2DCF27}" srcOrd="3" destOrd="0" presId="urn:microsoft.com/office/officeart/2005/8/layout/default"/>
    <dgm:cxn modelId="{C888BE63-5FE8-404D-B839-CCBF433520E9}" type="presParOf" srcId="{0344E6A2-645C-4154-A228-557856EE3BFC}" destId="{41032C79-80FF-40A1-9A91-FC6700BE0A54}" srcOrd="4" destOrd="0" presId="urn:microsoft.com/office/officeart/2005/8/layout/default"/>
    <dgm:cxn modelId="{E583A66C-1D8D-43B6-A9BE-C77D7A4C2B6D}" type="presParOf" srcId="{0344E6A2-645C-4154-A228-557856EE3BFC}" destId="{1C7FE75C-EB19-46D8-8FB2-63BCB53B7CB9}" srcOrd="5" destOrd="0" presId="urn:microsoft.com/office/officeart/2005/8/layout/default"/>
    <dgm:cxn modelId="{958ED555-2B3E-4A00-BE74-35C630D69172}" type="presParOf" srcId="{0344E6A2-645C-4154-A228-557856EE3BFC}" destId="{E09AAD92-5D45-428F-B341-FB472C363056}" srcOrd="6" destOrd="0" presId="urn:microsoft.com/office/officeart/2005/8/layout/default"/>
    <dgm:cxn modelId="{A912A5EF-775E-4667-AA8A-FEFC3AB4E4F9}" type="presParOf" srcId="{0344E6A2-645C-4154-A228-557856EE3BFC}" destId="{0984C7D1-44CC-4387-BD87-916227CC0874}" srcOrd="7" destOrd="0" presId="urn:microsoft.com/office/officeart/2005/8/layout/default"/>
    <dgm:cxn modelId="{C55EE0B9-2B68-47B4-8D44-A7F1B1E49703}" type="presParOf" srcId="{0344E6A2-645C-4154-A228-557856EE3BFC}" destId="{B7A110E1-4D50-4716-A0B3-7CE43FC6C502}" srcOrd="8" destOrd="0" presId="urn:microsoft.com/office/officeart/2005/8/layout/default"/>
    <dgm:cxn modelId="{3AEECDE3-0E21-4F87-AC42-9F46377E1D6C}" type="presParOf" srcId="{0344E6A2-645C-4154-A228-557856EE3BFC}" destId="{498DC5B1-B3D5-4085-A509-FAE8D5CD6BCD}" srcOrd="9" destOrd="0" presId="urn:microsoft.com/office/officeart/2005/8/layout/default"/>
    <dgm:cxn modelId="{77A80045-5700-48B8-9A67-EE100C7002C8}" type="presParOf" srcId="{0344E6A2-645C-4154-A228-557856EE3BFC}" destId="{CD6B1A92-A368-45C1-8FEF-25EB45FB4BAE}" srcOrd="10" destOrd="0" presId="urn:microsoft.com/office/officeart/2005/8/layout/default"/>
    <dgm:cxn modelId="{78848FB0-421D-4494-A71D-06257391ADF1}" type="presParOf" srcId="{0344E6A2-645C-4154-A228-557856EE3BFC}" destId="{7F4A74AA-9127-43B1-A7DE-793E1C8E69E1}" srcOrd="11" destOrd="0" presId="urn:microsoft.com/office/officeart/2005/8/layout/default"/>
    <dgm:cxn modelId="{53CCA3E6-EB67-4F21-A9A5-E794B41FABB3}" type="presParOf" srcId="{0344E6A2-645C-4154-A228-557856EE3BFC}" destId="{01ED956D-74C4-4714-A92D-1CD7ED159D56}" srcOrd="12" destOrd="0" presId="urn:microsoft.com/office/officeart/2005/8/layout/default"/>
    <dgm:cxn modelId="{C6CDB5A3-A3CB-4105-BF0D-57D17D84126B}" type="presParOf" srcId="{0344E6A2-645C-4154-A228-557856EE3BFC}" destId="{8EF19F5C-8747-4EB5-9C1A-991301D75400}" srcOrd="13" destOrd="0" presId="urn:microsoft.com/office/officeart/2005/8/layout/default"/>
    <dgm:cxn modelId="{37F18DB2-FC3A-4407-A669-EC3A5B2D35F7}" type="presParOf" srcId="{0344E6A2-645C-4154-A228-557856EE3BFC}" destId="{FA70271E-9FAC-4681-B371-3E6B84DD6004}" srcOrd="14" destOrd="0" presId="urn:microsoft.com/office/officeart/2005/8/layout/default"/>
    <dgm:cxn modelId="{A0D7B2CF-69F8-43CF-ADF6-E4A829039BE7}" type="presParOf" srcId="{0344E6A2-645C-4154-A228-557856EE3BFC}" destId="{84676CAB-A99A-4EBC-984D-CFC24B350D5D}" srcOrd="15" destOrd="0" presId="urn:microsoft.com/office/officeart/2005/8/layout/default"/>
    <dgm:cxn modelId="{B6D9B00E-A708-4043-8AE6-E5A9CE621B80}" type="presParOf" srcId="{0344E6A2-645C-4154-A228-557856EE3BFC}" destId="{B92E13B2-9D79-4F94-8B66-374D5220FF1C}" srcOrd="16" destOrd="0" presId="urn:microsoft.com/office/officeart/2005/8/layout/default"/>
    <dgm:cxn modelId="{B6823E16-3B23-4455-A425-A73A00E05AF9}" type="presParOf" srcId="{0344E6A2-645C-4154-A228-557856EE3BFC}" destId="{D75F47D7-B49F-4390-B8F0-D8ED5FC55913}" srcOrd="17" destOrd="0" presId="urn:microsoft.com/office/officeart/2005/8/layout/default"/>
    <dgm:cxn modelId="{C9524176-AFFE-474C-A0E1-1B1852EE4106}" type="presParOf" srcId="{0344E6A2-645C-4154-A228-557856EE3BFC}" destId="{6D722B39-1038-4E1A-967E-F21008A8E580}" srcOrd="18" destOrd="0" presId="urn:microsoft.com/office/officeart/2005/8/layout/default"/>
    <dgm:cxn modelId="{465E1FAC-3303-47D0-BB74-E424CCD9DB2A}" type="presParOf" srcId="{0344E6A2-645C-4154-A228-557856EE3BFC}" destId="{D52CA466-97BA-4241-AA75-A962AAD66EC6}" srcOrd="19" destOrd="0" presId="urn:microsoft.com/office/officeart/2005/8/layout/default"/>
    <dgm:cxn modelId="{364491F3-F40A-488F-A996-84CA8BE14D20}" type="presParOf" srcId="{0344E6A2-645C-4154-A228-557856EE3BFC}" destId="{A6FC9786-25E3-443A-896C-2F687E24172F}" srcOrd="20" destOrd="0" presId="urn:microsoft.com/office/officeart/2005/8/layout/default"/>
    <dgm:cxn modelId="{EEB7CD18-D71A-498A-BA1B-F0687A7F9801}" type="presParOf" srcId="{0344E6A2-645C-4154-A228-557856EE3BFC}" destId="{4217D175-4389-4962-AECD-9D89F7F9FB36}" srcOrd="21" destOrd="0" presId="urn:microsoft.com/office/officeart/2005/8/layout/default"/>
    <dgm:cxn modelId="{6D8E83F6-2752-4257-A3BC-4274856F8792}" type="presParOf" srcId="{0344E6A2-645C-4154-A228-557856EE3BFC}" destId="{118133E9-AA1B-4B4C-A247-A25F25BD8F12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704577-453E-49E2-BC24-CD3B93C0073E}">
      <dsp:nvSpPr>
        <dsp:cNvPr id="0" name=""/>
        <dsp:cNvSpPr/>
      </dsp:nvSpPr>
      <dsp:spPr>
        <a:xfrm rot="10800000">
          <a:off x="2063667" y="883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129540" rIns="241808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No</a:t>
          </a:r>
        </a:p>
      </dsp:txBody>
      <dsp:txXfrm rot="10800000">
        <a:off x="2365971" y="883"/>
        <a:ext cx="6690570" cy="1209216"/>
      </dsp:txXfrm>
    </dsp:sp>
    <dsp:sp modelId="{563E846C-EDA4-4522-A556-C1ADC8016DC0}">
      <dsp:nvSpPr>
        <dsp:cNvPr id="0" name=""/>
        <dsp:cNvSpPr/>
      </dsp:nvSpPr>
      <dsp:spPr>
        <a:xfrm>
          <a:off x="1459058" y="883"/>
          <a:ext cx="1209216" cy="120921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3BE6C9-AB93-48AF-A19D-70E48D1586D2}">
      <dsp:nvSpPr>
        <dsp:cNvPr id="0" name=""/>
        <dsp:cNvSpPr/>
      </dsp:nvSpPr>
      <dsp:spPr>
        <a:xfrm rot="10800000">
          <a:off x="2063667" y="1571060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129540" rIns="241808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Separate roles that work closely together</a:t>
          </a:r>
        </a:p>
      </dsp:txBody>
      <dsp:txXfrm rot="10800000">
        <a:off x="2365971" y="1571060"/>
        <a:ext cx="6690570" cy="1209216"/>
      </dsp:txXfrm>
    </dsp:sp>
    <dsp:sp modelId="{A66E3A40-7E3D-4285-AB98-01AD05EEFBE4}">
      <dsp:nvSpPr>
        <dsp:cNvPr id="0" name=""/>
        <dsp:cNvSpPr/>
      </dsp:nvSpPr>
      <dsp:spPr>
        <a:xfrm>
          <a:off x="1459058" y="1571060"/>
          <a:ext cx="1209216" cy="1209216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CC10A5-3D19-4713-9E06-2B8355708354}">
      <dsp:nvSpPr>
        <dsp:cNvPr id="0" name=""/>
        <dsp:cNvSpPr/>
      </dsp:nvSpPr>
      <dsp:spPr>
        <a:xfrm rot="10800000">
          <a:off x="2063667" y="3141237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129540" rIns="241808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Yes</a:t>
          </a:r>
        </a:p>
      </dsp:txBody>
      <dsp:txXfrm rot="10800000">
        <a:off x="2365971" y="3141237"/>
        <a:ext cx="6690570" cy="1209216"/>
      </dsp:txXfrm>
    </dsp:sp>
    <dsp:sp modelId="{96B2C584-5A4E-40C0-B52F-0505D291A11D}">
      <dsp:nvSpPr>
        <dsp:cNvPr id="0" name=""/>
        <dsp:cNvSpPr/>
      </dsp:nvSpPr>
      <dsp:spPr>
        <a:xfrm>
          <a:off x="1459058" y="3141237"/>
          <a:ext cx="1209216" cy="1209216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261602-9494-467F-A046-6743DCF4A705}">
      <dsp:nvSpPr>
        <dsp:cNvPr id="0" name=""/>
        <dsp:cNvSpPr/>
      </dsp:nvSpPr>
      <dsp:spPr>
        <a:xfrm>
          <a:off x="582645" y="1178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Discharge huddle</a:t>
          </a:r>
        </a:p>
      </dsp:txBody>
      <dsp:txXfrm>
        <a:off x="582645" y="1178"/>
        <a:ext cx="2174490" cy="1304694"/>
      </dsp:txXfrm>
    </dsp:sp>
    <dsp:sp modelId="{44A6AF9D-318E-450C-AF8E-2390EAAAD8AA}">
      <dsp:nvSpPr>
        <dsp:cNvPr id="0" name=""/>
        <dsp:cNvSpPr/>
      </dsp:nvSpPr>
      <dsp:spPr>
        <a:xfrm>
          <a:off x="2974584" y="1178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Interdisciplinary rounds</a:t>
          </a:r>
        </a:p>
      </dsp:txBody>
      <dsp:txXfrm>
        <a:off x="2974584" y="1178"/>
        <a:ext cx="2174490" cy="1304694"/>
      </dsp:txXfrm>
    </dsp:sp>
    <dsp:sp modelId="{39CF0AFE-591F-4B43-AA41-8119D3771E53}">
      <dsp:nvSpPr>
        <dsp:cNvPr id="0" name=""/>
        <dsp:cNvSpPr/>
      </dsp:nvSpPr>
      <dsp:spPr>
        <a:xfrm>
          <a:off x="5366524" y="1178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Identify and overcome barriers to discharge</a:t>
          </a:r>
        </a:p>
      </dsp:txBody>
      <dsp:txXfrm>
        <a:off x="5366524" y="1178"/>
        <a:ext cx="2174490" cy="1304694"/>
      </dsp:txXfrm>
    </dsp:sp>
    <dsp:sp modelId="{22A1EA33-8201-4C09-A96A-033D62FF76E7}">
      <dsp:nvSpPr>
        <dsp:cNvPr id="0" name=""/>
        <dsp:cNvSpPr/>
      </dsp:nvSpPr>
      <dsp:spPr>
        <a:xfrm>
          <a:off x="7758464" y="1178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Resident MD education re: discharge</a:t>
          </a:r>
        </a:p>
      </dsp:txBody>
      <dsp:txXfrm>
        <a:off x="7758464" y="1178"/>
        <a:ext cx="2174490" cy="1304694"/>
      </dsp:txXfrm>
    </dsp:sp>
    <dsp:sp modelId="{31B89000-99E1-4F01-B265-E5FC2233DAC2}">
      <dsp:nvSpPr>
        <dsp:cNvPr id="0" name=""/>
        <dsp:cNvSpPr/>
      </dsp:nvSpPr>
      <dsp:spPr>
        <a:xfrm>
          <a:off x="582645" y="1523321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Staff/care team communication</a:t>
          </a:r>
        </a:p>
      </dsp:txBody>
      <dsp:txXfrm>
        <a:off x="582645" y="1523321"/>
        <a:ext cx="2174490" cy="1304694"/>
      </dsp:txXfrm>
    </dsp:sp>
    <dsp:sp modelId="{31951295-192B-457E-BEF3-DC002C6E6989}">
      <dsp:nvSpPr>
        <dsp:cNvPr id="0" name=""/>
        <dsp:cNvSpPr/>
      </dsp:nvSpPr>
      <dsp:spPr>
        <a:xfrm>
          <a:off x="2974584" y="1523321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Getting meds from Outpatient pharmacy</a:t>
          </a:r>
        </a:p>
      </dsp:txBody>
      <dsp:txXfrm>
        <a:off x="2974584" y="1523321"/>
        <a:ext cx="2174490" cy="1304694"/>
      </dsp:txXfrm>
    </dsp:sp>
    <dsp:sp modelId="{9A9D562F-FCD3-4D24-9BF6-CF422BD33EDA}">
      <dsp:nvSpPr>
        <dsp:cNvPr id="0" name=""/>
        <dsp:cNvSpPr/>
      </dsp:nvSpPr>
      <dsp:spPr>
        <a:xfrm>
          <a:off x="5366524" y="1523321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Complete HCP/Assist w/ and advocate for MOLST forms</a:t>
          </a:r>
        </a:p>
      </dsp:txBody>
      <dsp:txXfrm>
        <a:off x="5366524" y="1523321"/>
        <a:ext cx="2174490" cy="1304694"/>
      </dsp:txXfrm>
    </dsp:sp>
    <dsp:sp modelId="{EE2E5947-F093-4BEE-8735-F038B25C7105}">
      <dsp:nvSpPr>
        <dsp:cNvPr id="0" name=""/>
        <dsp:cNvSpPr/>
      </dsp:nvSpPr>
      <dsp:spPr>
        <a:xfrm>
          <a:off x="7758464" y="1523321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Patient education</a:t>
          </a:r>
        </a:p>
      </dsp:txBody>
      <dsp:txXfrm>
        <a:off x="7758464" y="1523321"/>
        <a:ext cx="2174490" cy="1304694"/>
      </dsp:txXfrm>
    </dsp:sp>
    <dsp:sp modelId="{399F627E-483D-494B-AC6A-72BE0839A742}">
      <dsp:nvSpPr>
        <dsp:cNvPr id="0" name=""/>
        <dsp:cNvSpPr/>
      </dsp:nvSpPr>
      <dsp:spPr>
        <a:xfrm>
          <a:off x="582645" y="3045465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Assisting bedside RN</a:t>
          </a:r>
        </a:p>
      </dsp:txBody>
      <dsp:txXfrm>
        <a:off x="582645" y="3045465"/>
        <a:ext cx="2174490" cy="1304694"/>
      </dsp:txXfrm>
    </dsp:sp>
    <dsp:sp modelId="{EEECC858-DFCE-46C3-B36B-B31A83B617FD}">
      <dsp:nvSpPr>
        <dsp:cNvPr id="0" name=""/>
        <dsp:cNvSpPr/>
      </dsp:nvSpPr>
      <dsp:spPr>
        <a:xfrm>
          <a:off x="2974584" y="3045465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Managing beds</a:t>
          </a:r>
        </a:p>
      </dsp:txBody>
      <dsp:txXfrm>
        <a:off x="2974584" y="3045465"/>
        <a:ext cx="2174490" cy="1304694"/>
      </dsp:txXfrm>
    </dsp:sp>
    <dsp:sp modelId="{F311B118-E8C6-41DD-BEB0-A9B407760ED5}">
      <dsp:nvSpPr>
        <dsp:cNvPr id="0" name=""/>
        <dsp:cNvSpPr/>
      </dsp:nvSpPr>
      <dsp:spPr>
        <a:xfrm>
          <a:off x="5366524" y="3045465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Nursing assignments</a:t>
          </a:r>
        </a:p>
      </dsp:txBody>
      <dsp:txXfrm>
        <a:off x="5366524" y="3045465"/>
        <a:ext cx="2174490" cy="1304694"/>
      </dsp:txXfrm>
    </dsp:sp>
    <dsp:sp modelId="{01F4661D-8C7F-4D48-AFCF-B4899C2CDD99}">
      <dsp:nvSpPr>
        <dsp:cNvPr id="0" name=""/>
        <dsp:cNvSpPr/>
      </dsp:nvSpPr>
      <dsp:spPr>
        <a:xfrm>
          <a:off x="7758464" y="3045465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Projects/Committees</a:t>
          </a:r>
        </a:p>
      </dsp:txBody>
      <dsp:txXfrm>
        <a:off x="7758464" y="3045465"/>
        <a:ext cx="2174490" cy="13046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310EB0-E544-45FE-ADA7-C35609099565}">
      <dsp:nvSpPr>
        <dsp:cNvPr id="0" name=""/>
        <dsp:cNvSpPr/>
      </dsp:nvSpPr>
      <dsp:spPr>
        <a:xfrm>
          <a:off x="582645" y="1178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Arrange GOC meetings</a:t>
          </a:r>
        </a:p>
      </dsp:txBody>
      <dsp:txXfrm>
        <a:off x="582645" y="1178"/>
        <a:ext cx="2174490" cy="1304694"/>
      </dsp:txXfrm>
    </dsp:sp>
    <dsp:sp modelId="{5E90C218-8AB5-4420-972B-29D03D9C9350}">
      <dsp:nvSpPr>
        <dsp:cNvPr id="0" name=""/>
        <dsp:cNvSpPr/>
      </dsp:nvSpPr>
      <dsp:spPr>
        <a:xfrm>
          <a:off x="2974584" y="1178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Involve consulting services</a:t>
          </a:r>
        </a:p>
      </dsp:txBody>
      <dsp:txXfrm>
        <a:off x="2974584" y="1178"/>
        <a:ext cx="2174490" cy="1304694"/>
      </dsp:txXfrm>
    </dsp:sp>
    <dsp:sp modelId="{41032C79-80FF-40A1-9A91-FC6700BE0A54}">
      <dsp:nvSpPr>
        <dsp:cNvPr id="0" name=""/>
        <dsp:cNvSpPr/>
      </dsp:nvSpPr>
      <dsp:spPr>
        <a:xfrm>
          <a:off x="5366524" y="1178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Create rehab packets</a:t>
          </a:r>
        </a:p>
      </dsp:txBody>
      <dsp:txXfrm>
        <a:off x="5366524" y="1178"/>
        <a:ext cx="2174490" cy="1304694"/>
      </dsp:txXfrm>
    </dsp:sp>
    <dsp:sp modelId="{E09AAD92-5D45-428F-B341-FB472C363056}">
      <dsp:nvSpPr>
        <dsp:cNvPr id="0" name=""/>
        <dsp:cNvSpPr/>
      </dsp:nvSpPr>
      <dsp:spPr>
        <a:xfrm>
          <a:off x="7758464" y="1178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Look ahead and work on barriers to discharge for coming days ahead</a:t>
          </a:r>
        </a:p>
      </dsp:txBody>
      <dsp:txXfrm>
        <a:off x="7758464" y="1178"/>
        <a:ext cx="2174490" cy="1304694"/>
      </dsp:txXfrm>
    </dsp:sp>
    <dsp:sp modelId="{B7A110E1-4D50-4716-A0B3-7CE43FC6C502}">
      <dsp:nvSpPr>
        <dsp:cNvPr id="0" name=""/>
        <dsp:cNvSpPr/>
      </dsp:nvSpPr>
      <dsp:spPr>
        <a:xfrm>
          <a:off x="582645" y="1523321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Checking on PAs</a:t>
          </a:r>
        </a:p>
      </dsp:txBody>
      <dsp:txXfrm>
        <a:off x="582645" y="1523321"/>
        <a:ext cx="2174490" cy="1304694"/>
      </dsp:txXfrm>
    </dsp:sp>
    <dsp:sp modelId="{CD6B1A92-A368-45C1-8FEF-25EB45FB4BAE}">
      <dsp:nvSpPr>
        <dsp:cNvPr id="0" name=""/>
        <dsp:cNvSpPr/>
      </dsp:nvSpPr>
      <dsp:spPr>
        <a:xfrm>
          <a:off x="2974584" y="1523321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Ensuring follow up appts are made</a:t>
          </a:r>
        </a:p>
      </dsp:txBody>
      <dsp:txXfrm>
        <a:off x="2974584" y="1523321"/>
        <a:ext cx="2174490" cy="1304694"/>
      </dsp:txXfrm>
    </dsp:sp>
    <dsp:sp modelId="{01ED956D-74C4-4714-A92D-1CD7ED159D56}">
      <dsp:nvSpPr>
        <dsp:cNvPr id="0" name=""/>
        <dsp:cNvSpPr/>
      </dsp:nvSpPr>
      <dsp:spPr>
        <a:xfrm>
          <a:off x="5366524" y="1523321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Closing the loop amongst team members</a:t>
          </a:r>
        </a:p>
      </dsp:txBody>
      <dsp:txXfrm>
        <a:off x="5366524" y="1523321"/>
        <a:ext cx="2174490" cy="1304694"/>
      </dsp:txXfrm>
    </dsp:sp>
    <dsp:sp modelId="{FA70271E-9FAC-4681-B371-3E6B84DD6004}">
      <dsp:nvSpPr>
        <dsp:cNvPr id="0" name=""/>
        <dsp:cNvSpPr/>
      </dsp:nvSpPr>
      <dsp:spPr>
        <a:xfrm>
          <a:off x="7758464" y="1523321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Attending family meetings &amp; documenting ACP notes</a:t>
          </a:r>
        </a:p>
      </dsp:txBody>
      <dsp:txXfrm>
        <a:off x="7758464" y="1523321"/>
        <a:ext cx="2174490" cy="1304694"/>
      </dsp:txXfrm>
    </dsp:sp>
    <dsp:sp modelId="{B92E13B2-9D79-4F94-8B66-374D5220FF1C}">
      <dsp:nvSpPr>
        <dsp:cNvPr id="0" name=""/>
        <dsp:cNvSpPr/>
      </dsp:nvSpPr>
      <dsp:spPr>
        <a:xfrm>
          <a:off x="582645" y="3045465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Assisting w/ family communication</a:t>
          </a:r>
        </a:p>
      </dsp:txBody>
      <dsp:txXfrm>
        <a:off x="582645" y="3045465"/>
        <a:ext cx="2174490" cy="1304694"/>
      </dsp:txXfrm>
    </dsp:sp>
    <dsp:sp modelId="{6D722B39-1038-4E1A-967E-F21008A8E580}">
      <dsp:nvSpPr>
        <dsp:cNvPr id="0" name=""/>
        <dsp:cNvSpPr/>
      </dsp:nvSpPr>
      <dsp:spPr>
        <a:xfrm>
          <a:off x="2974584" y="3045465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Communicating w/ other ARNs to ensure smooth transition of pt across units</a:t>
          </a:r>
        </a:p>
      </dsp:txBody>
      <dsp:txXfrm>
        <a:off x="2974584" y="3045465"/>
        <a:ext cx="2174490" cy="1304694"/>
      </dsp:txXfrm>
    </dsp:sp>
    <dsp:sp modelId="{A6FC9786-25E3-443A-896C-2F687E24172F}">
      <dsp:nvSpPr>
        <dsp:cNvPr id="0" name=""/>
        <dsp:cNvSpPr/>
      </dsp:nvSpPr>
      <dsp:spPr>
        <a:xfrm>
          <a:off x="5366524" y="3045465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Take an assignment as needed</a:t>
          </a:r>
        </a:p>
      </dsp:txBody>
      <dsp:txXfrm>
        <a:off x="5366524" y="3045465"/>
        <a:ext cx="2174490" cy="1304694"/>
      </dsp:txXfrm>
    </dsp:sp>
    <dsp:sp modelId="{118133E9-AA1B-4B4C-A247-A25F25BD8F12}">
      <dsp:nvSpPr>
        <dsp:cNvPr id="0" name=""/>
        <dsp:cNvSpPr/>
      </dsp:nvSpPr>
      <dsp:spPr>
        <a:xfrm>
          <a:off x="7758464" y="3045465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Complete discharge navigator paperwork</a:t>
          </a:r>
        </a:p>
      </dsp:txBody>
      <dsp:txXfrm>
        <a:off x="7758464" y="3045465"/>
        <a:ext cx="2174490" cy="13046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237FD7D-45AF-4B6D-800E-D86F00546E9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262EC6-5D8B-42C7-9023-C3197C96E9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DA26FC-16F4-49BF-8302-5B2D91B855A3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D10E36-2330-419D-9D13-85281307E94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B31788-F9D9-4556-B563-51015E05F25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6D83B-F08C-4E81-99F2-15F557832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61380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E1CFCF-494F-4B90-AC2A-A4D19638E1C7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17624B-4201-4748-BA92-AC59FB04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4802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will be attaching the updated ARN hospital directory to the e-mail with meeting minutes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17624B-4201-4748-BA92-AC59FB0480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217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17624B-4201-4748-BA92-AC59FB04803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904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Combined role if sick calls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17624B-4201-4748-BA92-AC59FB0480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97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Blum Center made aware of our education needs and are compiling resources/future meeting presentations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17624B-4201-4748-BA92-AC59FB04803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450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baseline="0" dirty="0"/>
              <a:t>On </a:t>
            </a:r>
            <a:r>
              <a:rPr lang="en-US" sz="1200" b="1" i="0" u="none" strike="noStrike" baseline="0" dirty="0" err="1"/>
              <a:t>Lunder</a:t>
            </a:r>
            <a:r>
              <a:rPr lang="en-US" sz="1200" b="1" i="0" u="none" strike="noStrike" baseline="0" dirty="0"/>
              <a:t> 9 we have a dot phrase for handoff .L9ARN</a:t>
            </a:r>
          </a:p>
          <a:p>
            <a:r>
              <a:rPr lang="en-US" sz="1200" b="1" i="0" u="none" strike="noStrike" baseline="0" dirty="0"/>
              <a:t>Consults: </a:t>
            </a:r>
            <a:endParaRPr lang="en-US" sz="1200" b="0" i="0" u="none" strike="noStrike" baseline="0" dirty="0"/>
          </a:p>
          <a:p>
            <a:r>
              <a:rPr lang="en-US" sz="1200" b="1" i="0" u="none" strike="noStrike" baseline="0" dirty="0"/>
              <a:t>Primary Oncologist/NP: </a:t>
            </a:r>
          </a:p>
          <a:p>
            <a:r>
              <a:rPr lang="en-US" sz="1200" b="1" i="0" u="none" strike="noStrike" baseline="0" dirty="0"/>
              <a:t>HCP:</a:t>
            </a:r>
          </a:p>
          <a:p>
            <a:r>
              <a:rPr lang="en-US" sz="1200" b="1" i="0" u="none" strike="noStrike" baseline="0" dirty="0"/>
              <a:t>Dispo plan/barriers:</a:t>
            </a:r>
            <a:endParaRPr lang="en-US" sz="1200" b="0" i="0" u="none" strike="noStrike" baseline="0" dirty="0"/>
          </a:p>
          <a:p>
            <a:r>
              <a:rPr lang="en-US" sz="1200" b="1" i="0" u="none" strike="noStrike" baseline="0" dirty="0"/>
              <a:t>Growth factor:</a:t>
            </a:r>
          </a:p>
          <a:p>
            <a:r>
              <a:rPr lang="en-US" sz="1200" b="1" i="0" u="none" strike="noStrike" baseline="0" dirty="0"/>
              <a:t>Possible scripts/PAs needed:</a:t>
            </a:r>
          </a:p>
          <a:p>
            <a:r>
              <a:rPr lang="en-US" sz="1200" b="1" i="0" u="none" strike="noStrike" baseline="0" dirty="0"/>
              <a:t>F/u appt: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17624B-4201-4748-BA92-AC59FB04803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87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4963D-EDBC-46D6-9841-B553120539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FA22BA-DBF9-4D0E-BF4B-654D27AAD7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80F63D-8020-4904-8A39-A6B85B9C9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1EA3-6B93-4796-8C23-D1872E15E15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82768-49EC-4741-A86C-C48754DB0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87145B-1B44-4873-B335-BF5EA822F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82B8-8539-4E9C-B84D-BD9EDDD40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894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00EE8-B92C-4E0A-8D2C-706790115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ECF62A-D877-49EC-B65F-D5A60B6E04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7B1F9-48D4-4BD0-8AB6-B2448CDFC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1EA3-6B93-4796-8C23-D1872E15E15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26C3D-095C-472D-AF68-DF1AE0F72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CC0A68-BC6E-4697-A352-8943F1239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82B8-8539-4E9C-B84D-BD9EDDD40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313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EBD76C-D9EF-40BC-8866-7FD7753E8D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1FC1C3-5534-43CB-B414-FCF465D536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D6D09-B431-43EF-BBBC-19C762E63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1EA3-6B93-4796-8C23-D1872E15E15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EC08D1-C9B8-4F7D-918B-1720ECBA3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6AB69A-3E55-42F2-922A-81C81B3A0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82B8-8539-4E9C-B84D-BD9EDDD40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703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74129-32DB-4FB9-9E99-C064DAC7A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0AD40-498F-428D-9597-E27D2A6F2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6D4B18-53E1-48CA-AEB4-160AB7260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1EA3-6B93-4796-8C23-D1872E15E15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FAF44-53DF-41EA-835E-760D27F0D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2C806-7E00-43E5-8270-DE72AE5FD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82B8-8539-4E9C-B84D-BD9EDDD40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72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6DE7B-6EEB-461C-BFA1-2F0694476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75BE66-0AEC-4DC4-9033-A509E56E1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E4AAB7-8E91-4A62-8A89-27D4A182C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1EA3-6B93-4796-8C23-D1872E15E15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873DE-5949-438F-A8BA-050512B32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465B5-D377-48AB-8E2A-A7607D007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82B8-8539-4E9C-B84D-BD9EDDD40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5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E53CC-0066-43D2-9763-014893AC2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14F17-F2C4-41CF-A1EE-C7D1961454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D10901-6EC0-4A66-A407-7BFF17729A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6A70A5-7BD5-493F-9CAB-CAF656CCE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1EA3-6B93-4796-8C23-D1872E15E15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76A7F4-509A-4C66-BD92-655D64DCB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EFE0F7-35E0-4298-82E5-04F7BCA1E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82B8-8539-4E9C-B84D-BD9EDDD40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00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13D55-076A-4EA7-A50F-46287B6EE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21798-A678-43ED-9D07-6821A9B3B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E4C3A2-54F9-4891-A891-2FB6CA700C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30A5E7-AB0B-405E-B616-48A92BB119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E31C35-6F45-4301-A55F-3D7C7F6535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C47B4C-750C-4EA7-B0C0-6BF497D5B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1EA3-6B93-4796-8C23-D1872E15E15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C3DE7B-B926-4176-B0AF-B99821519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55289F-609C-4F0A-9A44-B2C6B8866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82B8-8539-4E9C-B84D-BD9EDDD40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48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C7883-E8FE-4AC0-9C86-DA4D4C159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C03A1B-E7F1-48CA-8F18-84216A1A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1EA3-6B93-4796-8C23-D1872E15E15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0E5420-95F1-4610-BF03-9CFFF04D8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FD1D2A-8028-4236-B224-03A5841F1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82B8-8539-4E9C-B84D-BD9EDDD40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F5D8A2-36AB-4DEF-BA4C-5251D7AEA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1EA3-6B93-4796-8C23-D1872E15E15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4EE398-7709-4A4C-9584-FC143C7D1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33230B-50EE-4313-B82F-F493ED70F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82B8-8539-4E9C-B84D-BD9EDDD40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94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32A98-62B9-4303-A5A6-1251FE772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C5CD9-C55F-4933-8A28-E530B5672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0D0CAA-F4D8-469E-A21B-C7C776A340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42E926-7E15-4D9B-8516-159E2BFAA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1EA3-6B93-4796-8C23-D1872E15E15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321DE7-E5E4-4EB0-93DB-CB3CC2FBA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AE389C-C34C-4BFF-A82A-ACE030578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82B8-8539-4E9C-B84D-BD9EDDD40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37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A8836-74A9-4630-8C86-544EA6D5F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59DC32-8044-4AC1-BB78-84FB3663C5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F50024-B427-4436-872E-D1A86F9E7A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449858-92A8-44C5-B723-9A0A18F0F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1EA3-6B93-4796-8C23-D1872E15E15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8F7E8B-BAE1-4079-9108-9ECB4416B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7D2461-8739-4638-8BFF-CB637739A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82B8-8539-4E9C-B84D-BD9EDDD40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3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EB0C72-5758-45C7-A68B-203462F7D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883DFA-106E-4F8D-BA5E-5684E7D82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D84C57-CCE3-4469-B719-8988D2A0C0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51EA3-6B93-4796-8C23-D1872E15E15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BEABE6-1435-462C-B4FA-A7C7E65343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5E43AC-135F-4DD7-958B-5FEA356C80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382B8-8539-4E9C-B84D-BD9EDDD40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623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assgeneral.org/blum-center" TargetMode="External"/><Relationship Id="rId4" Type="http://schemas.openxmlformats.org/officeDocument/2006/relationships/hyperlink" Target="mailto:PFLC@partners.or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D257638-DBD3-445B-BE72-1458A4FB8A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3160713"/>
            <a:ext cx="9144000" cy="2387600"/>
          </a:xfrm>
        </p:spPr>
        <p:txBody>
          <a:bodyPr>
            <a:noAutofit/>
          </a:bodyPr>
          <a:lstStyle/>
          <a:p>
            <a:pPr marL="0" indent="0"/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ARN Monthly Meeting</a:t>
            </a:r>
            <a:b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Liz Mover, </a:t>
            </a:r>
            <a:r>
              <a:rPr lang="en-US" sz="3600" i="1" dirty="0">
                <a:latin typeface="Calibri" panose="020F0502020204030204" pitchFamily="34" charset="0"/>
                <a:cs typeface="Calibri" panose="020F0502020204030204" pitchFamily="34" charset="0"/>
              </a:rPr>
              <a:t>RN-ARN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600" dirty="0">
                <a:solidFill>
                  <a:srgbClr val="3A70A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Blake 7</a:t>
            </a:r>
            <a:br>
              <a:rPr lang="en-US" sz="3600" dirty="0">
                <a:solidFill>
                  <a:srgbClr val="3A70A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Christina Alexander, </a:t>
            </a:r>
            <a:r>
              <a:rPr lang="en-US" sz="3600" i="1" dirty="0">
                <a:latin typeface="Calibri" panose="020F0502020204030204" pitchFamily="34" charset="0"/>
                <a:cs typeface="Calibri" panose="020F0502020204030204" pitchFamily="34" charset="0"/>
              </a:rPr>
              <a:t>RN-ARN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US" sz="3600" dirty="0" err="1">
                <a:solidFill>
                  <a:srgbClr val="3A70A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Lunder</a:t>
            </a:r>
            <a:r>
              <a:rPr lang="en-US" sz="3600" dirty="0">
                <a:solidFill>
                  <a:srgbClr val="3A70A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9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June 2, 2021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37751DE-6AD2-445C-B59B-F7D030F6A85B}"/>
              </a:ext>
            </a:extLst>
          </p:cNvPr>
          <p:cNvCxnSpPr>
            <a:cxnSpLocks/>
          </p:cNvCxnSpPr>
          <p:nvPr/>
        </p:nvCxnSpPr>
        <p:spPr>
          <a:xfrm>
            <a:off x="264695" y="1122947"/>
            <a:ext cx="1164656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Physics Division - Massachusetts General Hospital, Department of Radiation  Oncology">
            <a:extLst>
              <a:ext uri="{FF2B5EF4-FFF2-40B4-BE49-F238E27FC236}">
                <a16:creationId xmlns:a16="http://schemas.microsoft.com/office/drawing/2014/main" id="{A7DBF77D-6BD1-40E8-955F-C750C7BA5D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1238" y="151161"/>
            <a:ext cx="3823136" cy="1158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6769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552D1-2D51-462E-BCD8-E3AB08E63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Does ARN document in the patient chart? Or do you have a separate form of communication amongst your group if more than one ARN?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AE6BA-043D-45C8-B1C2-950E83DAE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ARN Progress Notes</a:t>
            </a:r>
          </a:p>
          <a:p>
            <a:r>
              <a:rPr lang="en-US" dirty="0"/>
              <a:t>Getting to know me section</a:t>
            </a:r>
          </a:p>
          <a:p>
            <a:r>
              <a:rPr lang="en-US" dirty="0"/>
              <a:t>E-mail</a:t>
            </a:r>
          </a:p>
          <a:p>
            <a:r>
              <a:rPr lang="en-US" dirty="0"/>
              <a:t>Case by case basis</a:t>
            </a:r>
          </a:p>
          <a:p>
            <a:r>
              <a:rPr lang="en-US" dirty="0"/>
              <a:t>Direct verbal communication with team members</a:t>
            </a:r>
          </a:p>
          <a:p>
            <a:r>
              <a:rPr lang="en-US" dirty="0"/>
              <a:t>Sticky notes</a:t>
            </a:r>
          </a:p>
          <a:p>
            <a:r>
              <a:rPr lang="en-US" dirty="0"/>
              <a:t>Patient handoff (some units have dot phrase)</a:t>
            </a:r>
          </a:p>
          <a:p>
            <a:r>
              <a:rPr lang="en-US" dirty="0"/>
              <a:t>Care Coordination note</a:t>
            </a:r>
          </a:p>
          <a:p>
            <a:r>
              <a:rPr lang="en-US" dirty="0"/>
              <a:t>Advanced directives/GOC note=Advanced Care Planning</a:t>
            </a:r>
          </a:p>
          <a:p>
            <a:r>
              <a:rPr lang="en-US" dirty="0"/>
              <a:t>Microsoft Teams</a:t>
            </a:r>
          </a:p>
          <a:p>
            <a:r>
              <a:rPr lang="en-US" dirty="0"/>
              <a:t>Education tab in </a:t>
            </a:r>
            <a:r>
              <a:rPr lang="en-US" dirty="0" err="1"/>
              <a:t>pt</a:t>
            </a:r>
            <a:r>
              <a:rPr lang="en-US" dirty="0"/>
              <a:t> chart</a:t>
            </a:r>
          </a:p>
        </p:txBody>
      </p:sp>
      <p:pic>
        <p:nvPicPr>
          <p:cNvPr id="4" name="Picture 2" descr="Physics Division - Massachusetts General Hospital, Department of Radiation  Oncology">
            <a:extLst>
              <a:ext uri="{FF2B5EF4-FFF2-40B4-BE49-F238E27FC236}">
                <a16:creationId xmlns:a16="http://schemas.microsoft.com/office/drawing/2014/main" id="{5AC0B398-9774-4965-8FED-C05EC671B0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3713" y="5732637"/>
            <a:ext cx="3823136" cy="1158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3926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D2A97-1AB8-4500-9714-2E73E5A8A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most effective form of communication on your unit?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17191-92C0-474C-83F8-1868EA85F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Huddles- most effective</a:t>
            </a:r>
          </a:p>
          <a:p>
            <a:r>
              <a:rPr lang="en-US" dirty="0" err="1"/>
              <a:t>Voalte</a:t>
            </a:r>
            <a:r>
              <a:rPr lang="en-US" dirty="0"/>
              <a:t> messages- real time/time sensitive matters</a:t>
            </a:r>
          </a:p>
          <a:p>
            <a:r>
              <a:rPr lang="en-US" dirty="0"/>
              <a:t>E-mails</a:t>
            </a:r>
          </a:p>
          <a:p>
            <a:r>
              <a:rPr lang="en-US" dirty="0"/>
              <a:t>Staff meetings</a:t>
            </a:r>
          </a:p>
        </p:txBody>
      </p:sp>
      <p:pic>
        <p:nvPicPr>
          <p:cNvPr id="4" name="Picture 2" descr="Physics Division - Massachusetts General Hospital, Department of Radiation  Oncology">
            <a:extLst>
              <a:ext uri="{FF2B5EF4-FFF2-40B4-BE49-F238E27FC236}">
                <a16:creationId xmlns:a16="http://schemas.microsoft.com/office/drawing/2014/main" id="{D6096DE7-A044-48D4-95A1-173939BD04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3713" y="5732637"/>
            <a:ext cx="3823136" cy="1158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0377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C0123-C35A-4EE0-ADC5-A3E669CA0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Education Resources</a:t>
            </a:r>
          </a:p>
        </p:txBody>
      </p:sp>
      <p:pic>
        <p:nvPicPr>
          <p:cNvPr id="5" name="Content Placeholder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2DBF7F4-DA45-485F-AC3F-53664E0581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24" y="1820861"/>
            <a:ext cx="2952947" cy="4351338"/>
          </a:xfrm>
        </p:spPr>
      </p:pic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D4D709A5-A279-44E1-94B4-13BB225080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7271" y="542924"/>
            <a:ext cx="3501805" cy="56292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D8F8F6D-3704-415D-887B-BEFF3E4B7ABE}"/>
              </a:ext>
            </a:extLst>
          </p:cNvPr>
          <p:cNvSpPr txBox="1"/>
          <p:nvPr/>
        </p:nvSpPr>
        <p:spPr>
          <a:xfrm>
            <a:off x="4086225" y="2143125"/>
            <a:ext cx="3429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b="1" dirty="0"/>
              <a:t>Contact The Maxwell &amp; Eleanor Blum Patient and Family Learning Center </a:t>
            </a:r>
          </a:p>
          <a:p>
            <a:pPr algn="ctr" fontAlgn="base"/>
            <a:endParaRPr lang="en-US" dirty="0"/>
          </a:p>
          <a:p>
            <a:pPr fontAlgn="base"/>
            <a:r>
              <a:rPr lang="en-US" dirty="0"/>
              <a:t>Phone: 617-724-7352</a:t>
            </a:r>
          </a:p>
          <a:p>
            <a:pPr fontAlgn="base"/>
            <a:r>
              <a:rPr lang="en-US" dirty="0"/>
              <a:t>E-mail: </a:t>
            </a:r>
            <a:r>
              <a:rPr lang="en-US" dirty="0">
                <a:hlinkClick r:id="rId4"/>
              </a:rPr>
              <a:t>PFLC@partners.org</a:t>
            </a:r>
            <a:endParaRPr lang="en-US" dirty="0"/>
          </a:p>
          <a:p>
            <a:pPr fontAlgn="base"/>
            <a:r>
              <a:rPr lang="en-US" dirty="0">
                <a:hlinkClick r:id="rId5"/>
              </a:rPr>
              <a:t>www.massgeneral.org/blum-center</a:t>
            </a:r>
            <a:endParaRPr lang="en-US" dirty="0"/>
          </a:p>
          <a:p>
            <a:pPr fontAlgn="base"/>
            <a:r>
              <a:rPr lang="en-US" dirty="0"/>
              <a:t>Hours of operation: 9a-4:30p M-F</a:t>
            </a:r>
          </a:p>
        </p:txBody>
      </p:sp>
    </p:spTree>
    <p:extLst>
      <p:ext uri="{BB962C8B-B14F-4D97-AF65-F5344CB8AC3E}">
        <p14:creationId xmlns:p14="http://schemas.microsoft.com/office/powerpoint/2010/main" val="4245970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C72B4-4F5D-4D08-9F4A-8918D72C0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make a dot phrase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27621-2003-4AAD-AE2C-93A928E9B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29BA95-0B95-43F8-AA5E-F0B84B0F53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9939" b="51706"/>
          <a:stretch/>
        </p:blipFill>
        <p:spPr>
          <a:xfrm>
            <a:off x="438150" y="1785937"/>
            <a:ext cx="1095375" cy="3286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031B372-558E-4A0E-A95F-FE35CED4C9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5940" y="1409700"/>
            <a:ext cx="8580120" cy="5362575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3BCC573F-EFA6-42BF-BB7F-F18030660F49}"/>
              </a:ext>
            </a:extLst>
          </p:cNvPr>
          <p:cNvSpPr/>
          <p:nvPr/>
        </p:nvSpPr>
        <p:spPr>
          <a:xfrm>
            <a:off x="200025" y="2447925"/>
            <a:ext cx="1400175" cy="1809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2497833-6936-486B-879C-4DE270D61E60}"/>
              </a:ext>
            </a:extLst>
          </p:cNvPr>
          <p:cNvSpPr/>
          <p:nvPr/>
        </p:nvSpPr>
        <p:spPr>
          <a:xfrm>
            <a:off x="2277979" y="2093495"/>
            <a:ext cx="770021" cy="19250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01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94A7B-9BDA-4280-B339-9DBECD715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8B737-4455-483B-A57F-E847F49E6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CD6549-5831-4028-A7F3-BFAB41E6E7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0"/>
            <a:ext cx="109728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BF98951-6332-4B26-9596-675FB4595588}"/>
              </a:ext>
            </a:extLst>
          </p:cNvPr>
          <p:cNvSpPr txBox="1"/>
          <p:nvPr/>
        </p:nvSpPr>
        <p:spPr>
          <a:xfrm>
            <a:off x="5887453" y="4257763"/>
            <a:ext cx="26068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You need to manually add users in order for them to be able to use the dot phrase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0C84A44-13B0-4242-8F78-AC5CD3F78B3E}"/>
              </a:ext>
            </a:extLst>
          </p:cNvPr>
          <p:cNvSpPr/>
          <p:nvPr/>
        </p:nvSpPr>
        <p:spPr>
          <a:xfrm>
            <a:off x="5887453" y="4257764"/>
            <a:ext cx="2606842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C85C2838-10D1-4F86-B0DE-7FD087F0A6F8}"/>
              </a:ext>
            </a:extLst>
          </p:cNvPr>
          <p:cNvSpPr/>
          <p:nvPr/>
        </p:nvSpPr>
        <p:spPr>
          <a:xfrm>
            <a:off x="8283742" y="4789750"/>
            <a:ext cx="421106" cy="136358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421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73764-DA5F-4881-9E76-401AAEB18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ARN Engagement Survey Results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4C074-5191-4916-AC82-029093BDB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ARN Survey was conducted in February/March</a:t>
            </a:r>
          </a:p>
          <a:p>
            <a:r>
              <a:rPr lang="en-US" dirty="0"/>
              <a:t>39% ARN response rate</a:t>
            </a:r>
          </a:p>
          <a:p>
            <a:r>
              <a:rPr lang="en-US" dirty="0"/>
              <a:t>66% of ARNs reported that the monthly meeting was valuable</a:t>
            </a:r>
          </a:p>
          <a:p>
            <a:r>
              <a:rPr lang="en-US" dirty="0"/>
              <a:t>Majority of ARNs prefer to keep meeting on Wednesdays</a:t>
            </a:r>
          </a:p>
          <a:p>
            <a:r>
              <a:rPr lang="en-US" dirty="0"/>
              <a:t>#1 request was for more dialogue amongst the group about how the ARN role is implemented on various units</a:t>
            </a:r>
          </a:p>
          <a:p>
            <a:pPr lvl="1"/>
            <a:r>
              <a:rPr lang="en-US" dirty="0"/>
              <a:t>Prompted reaching out to the group with the following questions...</a:t>
            </a:r>
          </a:p>
        </p:txBody>
      </p:sp>
      <p:pic>
        <p:nvPicPr>
          <p:cNvPr id="4" name="Picture 2" descr="Physics Division - Massachusetts General Hospital, Department of Radiation  Oncology">
            <a:extLst>
              <a:ext uri="{FF2B5EF4-FFF2-40B4-BE49-F238E27FC236}">
                <a16:creationId xmlns:a16="http://schemas.microsoft.com/office/drawing/2014/main" id="{F351CBE1-64AC-4F67-B05A-DD0F3CFDCC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3713" y="5732637"/>
            <a:ext cx="3823136" cy="1158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Graphic 5" descr="Connections">
            <a:extLst>
              <a:ext uri="{FF2B5EF4-FFF2-40B4-BE49-F238E27FC236}">
                <a16:creationId xmlns:a16="http://schemas.microsoft.com/office/drawing/2014/main" id="{239B98AE-E309-4A52-8ED6-82ED4CFA47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108080" y="4683299"/>
            <a:ext cx="1245719" cy="1245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649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1046D-6304-442F-89DF-537A02FEE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ARNs are on your unit?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34D10F-4901-4C2B-B229-626F1639C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</a:t>
            </a:r>
          </a:p>
          <a:p>
            <a:r>
              <a:rPr lang="en-US" dirty="0"/>
              <a:t>2</a:t>
            </a:r>
          </a:p>
          <a:p>
            <a:r>
              <a:rPr lang="en-US" dirty="0"/>
              <a:t>3</a:t>
            </a:r>
          </a:p>
          <a:p>
            <a:r>
              <a:rPr lang="en-US" dirty="0"/>
              <a:t>4</a:t>
            </a:r>
          </a:p>
          <a:p>
            <a:r>
              <a:rPr lang="en-US" dirty="0"/>
              <a:t>5</a:t>
            </a:r>
          </a:p>
          <a:p>
            <a:r>
              <a:rPr lang="en-US" dirty="0"/>
              <a:t>7</a:t>
            </a:r>
          </a:p>
          <a:p>
            <a:endParaRPr lang="en-US" dirty="0"/>
          </a:p>
        </p:txBody>
      </p:sp>
      <p:pic>
        <p:nvPicPr>
          <p:cNvPr id="4" name="Picture 2" descr="Physics Division - Massachusetts General Hospital, Department of Radiation  Oncology">
            <a:extLst>
              <a:ext uri="{FF2B5EF4-FFF2-40B4-BE49-F238E27FC236}">
                <a16:creationId xmlns:a16="http://schemas.microsoft.com/office/drawing/2014/main" id="{37B6F8ED-1E9D-4303-BB16-B685E1EF8B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3713" y="5732637"/>
            <a:ext cx="3823136" cy="1158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261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0B4D6-8FF4-4F29-9EF3-2260547AB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scheduling work?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CE4A43-6E43-4177-BF9A-A91B2E8C3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One ARN works every Monday. 3 other ARNs text to self-schedule the remaining days during </a:t>
            </a:r>
            <a:r>
              <a:rPr lang="en-US" dirty="0" err="1"/>
              <a:t>timeplan</a:t>
            </a:r>
            <a:r>
              <a:rPr lang="en-US" dirty="0"/>
              <a:t>.</a:t>
            </a:r>
          </a:p>
          <a:p>
            <a:r>
              <a:rPr lang="en-US" dirty="0"/>
              <a:t>Split the week; 2/3 days; not set days; self scheduled</a:t>
            </a:r>
          </a:p>
          <a:p>
            <a:r>
              <a:rPr lang="en-US" dirty="0"/>
              <a:t>Job share</a:t>
            </a:r>
          </a:p>
          <a:p>
            <a:r>
              <a:rPr lang="en-US" dirty="0"/>
              <a:t>Includes some shifts as bedside RN to make up weekly hour requirement</a:t>
            </a:r>
          </a:p>
          <a:p>
            <a:r>
              <a:rPr lang="en-US" dirty="0"/>
              <a:t>12 hour shifts</a:t>
            </a:r>
          </a:p>
          <a:p>
            <a:r>
              <a:rPr lang="en-US" dirty="0"/>
              <a:t>4 10 hour shifts- no coverage on other days</a:t>
            </a:r>
          </a:p>
          <a:p>
            <a:r>
              <a:rPr lang="en-US" dirty="0"/>
              <a:t>Scheduled as ARN per </a:t>
            </a:r>
            <a:r>
              <a:rPr lang="en-US" dirty="0" err="1"/>
              <a:t>timeplan</a:t>
            </a:r>
            <a:r>
              <a:rPr lang="en-US" dirty="0"/>
              <a:t>- 3 12hr shifts</a:t>
            </a:r>
          </a:p>
          <a:p>
            <a:r>
              <a:rPr lang="en-US" dirty="0"/>
              <a:t>One permanent ARN 3 days a week and rotating ARNs for other 2 days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CAFF40-63CB-4D58-A429-6C90101BE64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287000" y="6457950"/>
            <a:ext cx="1905000" cy="457200"/>
          </a:xfrm>
        </p:spPr>
        <p:txBody>
          <a:bodyPr/>
          <a:lstStyle/>
          <a:p>
            <a:pPr>
              <a:defRPr/>
            </a:pPr>
            <a:fld id="{6726152E-F741-45A8-8BFC-A3F73E159E69}" type="slidenum">
              <a:rPr lang="en-US" smtClean="0"/>
              <a:pPr>
                <a:defRPr/>
              </a:pPr>
              <a:t>4</a:t>
            </a:fld>
            <a:endParaRPr lang="en-US" sz="1400" dirty="0">
              <a:latin typeface="Times New Roman" pitchFamily="18" charset="0"/>
            </a:endParaRPr>
          </a:p>
        </p:txBody>
      </p:sp>
      <p:pic>
        <p:nvPicPr>
          <p:cNvPr id="6" name="Picture 2" descr="Physics Division - Massachusetts General Hospital, Department of Radiation  Oncology">
            <a:extLst>
              <a:ext uri="{FF2B5EF4-FFF2-40B4-BE49-F238E27FC236}">
                <a16:creationId xmlns:a16="http://schemas.microsoft.com/office/drawing/2014/main" id="{5B7FFD74-0D5A-4736-8136-52531C6B30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3713" y="5732637"/>
            <a:ext cx="3823136" cy="1158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5233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BFDFB-B03B-4997-81F3-FF5DC8F2B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Coverage 7 days a week?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8A7A4-D24E-4CAD-B7F6-231F02FFC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Vast majority of ARNs reported Mon-Fri only</a:t>
            </a:r>
          </a:p>
          <a:p>
            <a:r>
              <a:rPr lang="en-US" dirty="0"/>
              <a:t>No weekend coverage</a:t>
            </a:r>
          </a:p>
          <a:p>
            <a:r>
              <a:rPr lang="en-US" dirty="0"/>
              <a:t>Resource RN takes over ARN responsibilities on weekend</a:t>
            </a:r>
          </a:p>
          <a:p>
            <a:pPr lvl="1"/>
            <a:r>
              <a:rPr lang="en-US" dirty="0"/>
              <a:t>sending out ARN DC email and meds/</a:t>
            </a:r>
            <a:r>
              <a:rPr lang="en-US"/>
              <a:t>issues troubleshooting</a:t>
            </a:r>
            <a:endParaRPr lang="en-US" dirty="0"/>
          </a:p>
          <a:p>
            <a:r>
              <a:rPr lang="en-US" dirty="0"/>
              <a:t>Specialty unit with 7 days a week coverage</a:t>
            </a:r>
          </a:p>
          <a:p>
            <a:pPr lvl="1"/>
            <a:r>
              <a:rPr lang="en-US" dirty="0"/>
              <a:t>Weekend discharges can be challenging if proper prep was not done</a:t>
            </a:r>
          </a:p>
          <a:p>
            <a:pPr lvl="1"/>
            <a:r>
              <a:rPr lang="en-US" dirty="0"/>
              <a:t>Weekend outpatient pharmacy hours differ (closes 3pm Sat, 12:30pm Sun)</a:t>
            </a:r>
          </a:p>
          <a:p>
            <a:pPr lvl="1"/>
            <a:r>
              <a:rPr lang="en-US" dirty="0"/>
              <a:t>Very limited CM staffing on weekends</a:t>
            </a:r>
          </a:p>
          <a:p>
            <a:pPr lvl="1"/>
            <a:r>
              <a:rPr lang="en-US" dirty="0"/>
              <a:t>Simultaneous rounding structure requires additional person to run rounds</a:t>
            </a:r>
          </a:p>
        </p:txBody>
      </p:sp>
      <p:pic>
        <p:nvPicPr>
          <p:cNvPr id="4" name="Picture 2" descr="Physics Division - Massachusetts General Hospital, Department of Radiation  Oncology">
            <a:extLst>
              <a:ext uri="{FF2B5EF4-FFF2-40B4-BE49-F238E27FC236}">
                <a16:creationId xmlns:a16="http://schemas.microsoft.com/office/drawing/2014/main" id="{7F71DC47-11A2-4167-AEEC-C2C6740AEE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3713" y="5732637"/>
            <a:ext cx="3823136" cy="1158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955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F3150-26B1-41EC-A394-EFC9947A1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Combined ARN/Resource role?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EAF7BEF-FD69-4942-8CB5-6691862654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555366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2" descr="Physics Division - Massachusetts General Hospital, Department of Radiation  Oncology">
            <a:extLst>
              <a:ext uri="{FF2B5EF4-FFF2-40B4-BE49-F238E27FC236}">
                <a16:creationId xmlns:a16="http://schemas.microsoft.com/office/drawing/2014/main" id="{2CD129DB-7E8B-4607-B28F-8A75CB96F2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3713" y="5732637"/>
            <a:ext cx="3823136" cy="1158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4579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06D0D-DF54-4B86-9939-98511D8B9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your primary responsibilities?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69252B6-5AF8-4ECD-BF24-1EFA5138CD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571611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Physics Division - Massachusetts General Hospital, Department of Radiation  Oncology">
            <a:extLst>
              <a:ext uri="{FF2B5EF4-FFF2-40B4-BE49-F238E27FC236}">
                <a16:creationId xmlns:a16="http://schemas.microsoft.com/office/drawing/2014/main" id="{3F90650D-C021-4A6B-AA0D-30B7817395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3713" y="5732637"/>
            <a:ext cx="3823136" cy="1158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0848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EABE1-A8A0-4A09-8B0F-A959411CE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your primary responsibilities?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B8B6605-0133-4064-8669-693619AF5D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091800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Physics Division - Massachusetts General Hospital, Department of Radiation  Oncology">
            <a:extLst>
              <a:ext uri="{FF2B5EF4-FFF2-40B4-BE49-F238E27FC236}">
                <a16:creationId xmlns:a16="http://schemas.microsoft.com/office/drawing/2014/main" id="{1CDA09AA-BC03-4294-9BEF-FD231F305A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3713" y="5732637"/>
            <a:ext cx="3823136" cy="1158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7948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50E08-5160-4BA6-860A-755AA1809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type of education needs are most prevalent on your unit?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71D42-30C9-469A-BD7C-7391453C2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Diabetes, specifically insulin teaching</a:t>
            </a:r>
          </a:p>
          <a:p>
            <a:r>
              <a:rPr lang="en-US" dirty="0"/>
              <a:t>Heart failure</a:t>
            </a:r>
          </a:p>
          <a:p>
            <a:r>
              <a:rPr lang="en-US" dirty="0" err="1"/>
              <a:t>Diastat</a:t>
            </a:r>
            <a:endParaRPr lang="en-US" dirty="0"/>
          </a:p>
          <a:p>
            <a:r>
              <a:rPr lang="en-US" dirty="0"/>
              <a:t>G-tube </a:t>
            </a:r>
          </a:p>
          <a:p>
            <a:r>
              <a:rPr lang="en-US" dirty="0"/>
              <a:t>Safe sleep</a:t>
            </a:r>
          </a:p>
          <a:p>
            <a:r>
              <a:rPr lang="en-US" dirty="0"/>
              <a:t>Asthma</a:t>
            </a:r>
          </a:p>
          <a:p>
            <a:r>
              <a:rPr lang="en-US" dirty="0"/>
              <a:t>Anticoagulation</a:t>
            </a:r>
          </a:p>
          <a:p>
            <a:r>
              <a:rPr lang="en-US" dirty="0"/>
              <a:t>Clots/stents</a:t>
            </a:r>
          </a:p>
          <a:p>
            <a:r>
              <a:rPr lang="en-US" dirty="0"/>
              <a:t>Wound Care</a:t>
            </a:r>
          </a:p>
          <a:p>
            <a:r>
              <a:rPr lang="en-US" dirty="0"/>
              <a:t>Discharge/new medications</a:t>
            </a:r>
          </a:p>
          <a:p>
            <a:r>
              <a:rPr lang="en-US" dirty="0"/>
              <a:t>Trach care</a:t>
            </a:r>
          </a:p>
          <a:p>
            <a:endParaRPr lang="en-US" dirty="0"/>
          </a:p>
        </p:txBody>
      </p:sp>
      <p:pic>
        <p:nvPicPr>
          <p:cNvPr id="4" name="Picture 2" descr="Physics Division - Massachusetts General Hospital, Department of Radiation  Oncology">
            <a:extLst>
              <a:ext uri="{FF2B5EF4-FFF2-40B4-BE49-F238E27FC236}">
                <a16:creationId xmlns:a16="http://schemas.microsoft.com/office/drawing/2014/main" id="{9232EF7E-DD2C-4247-8488-AD1D348B14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3713" y="5732637"/>
            <a:ext cx="3823136" cy="1158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3439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698</Words>
  <Application>Microsoft Office PowerPoint</Application>
  <PresentationFormat>Widescreen</PresentationFormat>
  <Paragraphs>119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ARN Monthly Meeting  Liz Mover, RN-ARN- Blake 7 Christina Alexander, RN-ARN – Lunder 9   June 2, 2021</vt:lpstr>
      <vt:lpstr>ARN Engagement Survey Results Summary</vt:lpstr>
      <vt:lpstr>How many ARNs are on your unit?</vt:lpstr>
      <vt:lpstr>How does scheduling work?</vt:lpstr>
      <vt:lpstr>Coverage 7 days a week?</vt:lpstr>
      <vt:lpstr>Combined ARN/Resource role?</vt:lpstr>
      <vt:lpstr>What are your primary responsibilities?</vt:lpstr>
      <vt:lpstr>What are your primary responsibilities?</vt:lpstr>
      <vt:lpstr>What type of education needs are most prevalent on your unit?</vt:lpstr>
      <vt:lpstr>Does ARN document in the patient chart? Or do you have a separate form of communication amongst your group if more than one ARN?</vt:lpstr>
      <vt:lpstr>What is the most effective form of communication on your unit?</vt:lpstr>
      <vt:lpstr>Patient Education Resources</vt:lpstr>
      <vt:lpstr>How to make a dot phrase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Alexander, Christina M.,R.N.</dc:creator>
  <cp:lastModifiedBy>Beaham, Jess E.</cp:lastModifiedBy>
  <cp:revision>26</cp:revision>
  <dcterms:created xsi:type="dcterms:W3CDTF">2021-04-15T17:51:15Z</dcterms:created>
  <dcterms:modified xsi:type="dcterms:W3CDTF">2021-08-02T14:11:00Z</dcterms:modified>
</cp:coreProperties>
</file>